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276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FF"/>
    <a:srgbClr val="FF2D50"/>
    <a:srgbClr val="081EAE"/>
    <a:srgbClr val="F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23B23-E4BD-46F3-8586-58B24376183F}" v="7" dt="2025-11-07T15:02:02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5964"/>
  </p:normalViewPr>
  <p:slideViewPr>
    <p:cSldViewPr snapToGrid="0">
      <p:cViewPr varScale="1">
        <p:scale>
          <a:sx n="114" d="100"/>
          <a:sy n="114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67F1F4-EB8A-7D71-A701-EEC8EF458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4075F4-F609-28F8-346C-BA1216CB3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2965"/>
            <a:ext cx="935909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92A91-A688-7518-86D8-1962F28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3246437"/>
            <a:ext cx="2743200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9593F-2D61-D184-852C-D3840BD29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3DE9E6D-EE3D-C083-D3A8-4E340795E084}"/>
              </a:ext>
            </a:extLst>
          </p:cNvPr>
          <p:cNvSpPr/>
          <p:nvPr userDrawn="1"/>
        </p:nvSpPr>
        <p:spPr>
          <a:xfrm>
            <a:off x="10275968" y="12567"/>
            <a:ext cx="1929990" cy="6845433"/>
          </a:xfrm>
          <a:custGeom>
            <a:avLst/>
            <a:gdLst>
              <a:gd name="connsiteX0" fmla="*/ 1929990 w 1929990"/>
              <a:gd name="connsiteY0" fmla="*/ 0 h 6845433"/>
              <a:gd name="connsiteX1" fmla="*/ 1929990 w 1929990"/>
              <a:gd name="connsiteY1" fmla="*/ 6845433 h 6845433"/>
              <a:gd name="connsiteX2" fmla="*/ 0 w 1929990"/>
              <a:gd name="connsiteY2" fmla="*/ 6845433 h 684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9990" h="6845433">
                <a:moveTo>
                  <a:pt x="1929990" y="0"/>
                </a:moveTo>
                <a:lnTo>
                  <a:pt x="1929990" y="6845433"/>
                </a:lnTo>
                <a:lnTo>
                  <a:pt x="0" y="6845433"/>
                </a:lnTo>
                <a:close/>
              </a:path>
            </a:pathLst>
          </a:custGeom>
          <a:solidFill>
            <a:srgbClr val="FF2C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081EA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464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06D094-B5FB-A88F-5B7D-C167EA4CB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29" r="23019"/>
          <a:stretch>
            <a:fillRect/>
          </a:stretch>
        </p:blipFill>
        <p:spPr>
          <a:xfrm>
            <a:off x="10277429" y="0"/>
            <a:ext cx="1914572" cy="22686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67A956-42EA-E33E-CAC5-6206103FC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1CFFB6-AD9F-CD34-5810-A38DB5B1D4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0" b="45079"/>
          <a:stretch>
            <a:fillRect/>
          </a:stretch>
        </p:blipFill>
        <p:spPr>
          <a:xfrm>
            <a:off x="10009073" y="5120640"/>
            <a:ext cx="218292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A334365-CC44-A8F4-CD69-CBC79F09BF4C}"/>
              </a:ext>
            </a:extLst>
          </p:cNvPr>
          <p:cNvSpPr/>
          <p:nvPr userDrawn="1"/>
        </p:nvSpPr>
        <p:spPr>
          <a:xfrm>
            <a:off x="10272367" y="0"/>
            <a:ext cx="1919632" cy="2265956"/>
          </a:xfrm>
          <a:custGeom>
            <a:avLst/>
            <a:gdLst>
              <a:gd name="connsiteX0" fmla="*/ 0 w 1919632"/>
              <a:gd name="connsiteY0" fmla="*/ 0 h 2265956"/>
              <a:gd name="connsiteX1" fmla="*/ 1919632 w 1919632"/>
              <a:gd name="connsiteY1" fmla="*/ 0 h 2265956"/>
              <a:gd name="connsiteX2" fmla="*/ 1919632 w 1919632"/>
              <a:gd name="connsiteY2" fmla="*/ 2265956 h 2265956"/>
              <a:gd name="connsiteX3" fmla="*/ 1802677 w 1919632"/>
              <a:gd name="connsiteY3" fmla="*/ 2258101 h 2265956"/>
              <a:gd name="connsiteX4" fmla="*/ 4995 w 1919632"/>
              <a:gd name="connsiteY4" fmla="*/ 20044 h 226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2" h="2265956">
                <a:moveTo>
                  <a:pt x="0" y="0"/>
                </a:moveTo>
                <a:lnTo>
                  <a:pt x="1919632" y="0"/>
                </a:lnTo>
                <a:lnTo>
                  <a:pt x="1919632" y="2265956"/>
                </a:lnTo>
                <a:lnTo>
                  <a:pt x="1802677" y="2258101"/>
                </a:lnTo>
                <a:cubicBezTo>
                  <a:pt x="1025194" y="2153305"/>
                  <a:pt x="357889" y="1275698"/>
                  <a:pt x="4995" y="20044"/>
                </a:cubicBezTo>
                <a:close/>
              </a:path>
            </a:pathLst>
          </a:custGeom>
          <a:solidFill>
            <a:srgbClr val="081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67A956-42EA-E33E-CAC5-6206103FC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C13BFBE0-4A90-BF9C-C5CE-B396F051C193}"/>
              </a:ext>
            </a:extLst>
          </p:cNvPr>
          <p:cNvSpPr/>
          <p:nvPr userDrawn="1"/>
        </p:nvSpPr>
        <p:spPr>
          <a:xfrm>
            <a:off x="10308330" y="4266777"/>
            <a:ext cx="1883671" cy="2607245"/>
          </a:xfrm>
          <a:custGeom>
            <a:avLst/>
            <a:gdLst>
              <a:gd name="connsiteX0" fmla="*/ 1433340 w 1883671"/>
              <a:gd name="connsiteY0" fmla="*/ 0 h 2607245"/>
              <a:gd name="connsiteX1" fmla="*/ 1883671 w 1883671"/>
              <a:gd name="connsiteY1" fmla="*/ 0 h 2607245"/>
              <a:gd name="connsiteX2" fmla="*/ 1883671 w 1883671"/>
              <a:gd name="connsiteY2" fmla="*/ 2607245 h 2607245"/>
              <a:gd name="connsiteX3" fmla="*/ 0 w 1883671"/>
              <a:gd name="connsiteY3" fmla="*/ 2607245 h 260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71" h="2607245">
                <a:moveTo>
                  <a:pt x="1433340" y="0"/>
                </a:moveTo>
                <a:lnTo>
                  <a:pt x="1883671" y="0"/>
                </a:lnTo>
                <a:lnTo>
                  <a:pt x="1883671" y="2607245"/>
                </a:lnTo>
                <a:lnTo>
                  <a:pt x="0" y="2607245"/>
                </a:lnTo>
                <a:close/>
              </a:path>
            </a:pathLst>
          </a:custGeom>
          <a:solidFill>
            <a:srgbClr val="006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081EA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613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71CEC9A-BD33-1EE6-A7D2-08CBA239D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0DADD1D-E826-265D-1710-5767F081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5DC79A0-4710-B697-9D99-4129F6DBA7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6469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92466D2-6EEF-70CF-1368-F54554E8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7572" y="0"/>
            <a:ext cx="678442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89249D-3A3E-7B88-7745-8472925C8C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38037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CD7B70E-8D49-5FF4-1016-A836648D0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3697" y="0"/>
            <a:ext cx="66583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3FCDAA1-5E47-734D-D05A-5852FBAF18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90323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7F4622-5EC4-E33E-1511-C8844138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850" y="1738180"/>
            <a:ext cx="10521950" cy="340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1AC9B-875F-4549-5EFE-9FBBCB30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AD174-085E-A88E-93AA-979D416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6D19E-018D-8301-3CDC-C5672A1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E49EE2-B646-FD31-6115-4D0BCD589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E0566-D8AC-E11B-364C-CA0E7E242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9240A0B-7F3A-B53E-977B-D455841172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03CA7-9C60-8645-6530-3669F0196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49" y="5294902"/>
            <a:ext cx="10515599" cy="9144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2C50"/>
                </a:solidFill>
              </a:defRPr>
            </a:lvl1pPr>
            <a:lvl2pPr>
              <a:defRPr sz="2000" b="1">
                <a:solidFill>
                  <a:srgbClr val="FF2C50"/>
                </a:solidFill>
              </a:defRPr>
            </a:lvl2pPr>
            <a:lvl3pPr>
              <a:defRPr sz="1800" b="1">
                <a:solidFill>
                  <a:srgbClr val="FF2C50"/>
                </a:solidFill>
              </a:defRPr>
            </a:lvl3pPr>
            <a:lvl4pPr>
              <a:defRPr sz="1600" b="1">
                <a:solidFill>
                  <a:srgbClr val="FF2C50"/>
                </a:solidFill>
              </a:defRPr>
            </a:lvl4pPr>
            <a:lvl5pPr>
              <a:defRPr sz="1600" b="1">
                <a:solidFill>
                  <a:srgbClr val="FF2C5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008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45A9863D-B88D-4EDC-F07E-742A3618467E}"/>
              </a:ext>
            </a:extLst>
          </p:cNvPr>
          <p:cNvSpPr/>
          <p:nvPr userDrawn="1"/>
        </p:nvSpPr>
        <p:spPr>
          <a:xfrm>
            <a:off x="1174515" y="1285874"/>
            <a:ext cx="5610461" cy="4286250"/>
          </a:xfrm>
          <a:custGeom>
            <a:avLst/>
            <a:gdLst>
              <a:gd name="connsiteX0" fmla="*/ 2354901 w 5610461"/>
              <a:gd name="connsiteY0" fmla="*/ 0 h 4286250"/>
              <a:gd name="connsiteX1" fmla="*/ 5610461 w 5610461"/>
              <a:gd name="connsiteY1" fmla="*/ 0 h 4286250"/>
              <a:gd name="connsiteX2" fmla="*/ 3254084 w 5610461"/>
              <a:gd name="connsiteY2" fmla="*/ 4286250 h 4286250"/>
              <a:gd name="connsiteX3" fmla="*/ 0 w 5610461"/>
              <a:gd name="connsiteY3" fmla="*/ 4286250 h 4286250"/>
              <a:gd name="connsiteX4" fmla="*/ 0 w 5610461"/>
              <a:gd name="connsiteY4" fmla="*/ 4283563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0461" h="4286250">
                <a:moveTo>
                  <a:pt x="2354901" y="0"/>
                </a:moveTo>
                <a:lnTo>
                  <a:pt x="5610461" y="0"/>
                </a:lnTo>
                <a:lnTo>
                  <a:pt x="3254084" y="4286250"/>
                </a:lnTo>
                <a:lnTo>
                  <a:pt x="0" y="4286250"/>
                </a:lnTo>
                <a:lnTo>
                  <a:pt x="0" y="4283563"/>
                </a:lnTo>
                <a:close/>
              </a:path>
            </a:pathLst>
          </a:custGeom>
          <a:solidFill>
            <a:srgbClr val="081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081EAE"/>
              </a:highlight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8ED3668-167F-920C-649F-7C212DB72C77}"/>
              </a:ext>
            </a:extLst>
          </p:cNvPr>
          <p:cNvSpPr/>
          <p:nvPr userDrawn="1"/>
        </p:nvSpPr>
        <p:spPr>
          <a:xfrm>
            <a:off x="6139743" y="1285874"/>
            <a:ext cx="2075688" cy="4286250"/>
          </a:xfrm>
          <a:prstGeom prst="ellipse">
            <a:avLst/>
          </a:prstGeom>
          <a:solidFill>
            <a:srgbClr val="006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3DBB05-8476-F4C5-0386-75211CE01BE7}"/>
              </a:ext>
            </a:extLst>
          </p:cNvPr>
          <p:cNvSpPr/>
          <p:nvPr userDrawn="1"/>
        </p:nvSpPr>
        <p:spPr>
          <a:xfrm>
            <a:off x="8212255" y="1285874"/>
            <a:ext cx="2801936" cy="4286251"/>
          </a:xfrm>
          <a:custGeom>
            <a:avLst/>
            <a:gdLst>
              <a:gd name="connsiteX0" fmla="*/ 2162175 w 2801936"/>
              <a:gd name="connsiteY0" fmla="*/ 0 h 4311650"/>
              <a:gd name="connsiteX1" fmla="*/ 2597929 w 2801936"/>
              <a:gd name="connsiteY1" fmla="*/ 43799 h 4311650"/>
              <a:gd name="connsiteX2" fmla="*/ 2801936 w 2801936"/>
              <a:gd name="connsiteY2" fmla="*/ 96100 h 4311650"/>
              <a:gd name="connsiteX3" fmla="*/ 2801936 w 2801936"/>
              <a:gd name="connsiteY3" fmla="*/ 4215550 h 4311650"/>
              <a:gd name="connsiteX4" fmla="*/ 2597929 w 2801936"/>
              <a:gd name="connsiteY4" fmla="*/ 4267852 h 4311650"/>
              <a:gd name="connsiteX5" fmla="*/ 2162175 w 2801936"/>
              <a:gd name="connsiteY5" fmla="*/ 4311650 h 4311650"/>
              <a:gd name="connsiteX6" fmla="*/ 0 w 2801936"/>
              <a:gd name="connsiteY6" fmla="*/ 2155825 h 4311650"/>
              <a:gd name="connsiteX7" fmla="*/ 2162175 w 2801936"/>
              <a:gd name="connsiteY7" fmla="*/ 0 h 43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936" h="4311650">
                <a:moveTo>
                  <a:pt x="2162175" y="0"/>
                </a:moveTo>
                <a:cubicBezTo>
                  <a:pt x="2311442" y="0"/>
                  <a:pt x="2457176" y="15081"/>
                  <a:pt x="2597929" y="43799"/>
                </a:cubicBezTo>
                <a:lnTo>
                  <a:pt x="2801936" y="96100"/>
                </a:lnTo>
                <a:lnTo>
                  <a:pt x="2801936" y="4215550"/>
                </a:lnTo>
                <a:lnTo>
                  <a:pt x="2597929" y="4267852"/>
                </a:lnTo>
                <a:cubicBezTo>
                  <a:pt x="2457176" y="4296569"/>
                  <a:pt x="2311442" y="4311650"/>
                  <a:pt x="2162175" y="4311650"/>
                </a:cubicBezTo>
                <a:cubicBezTo>
                  <a:pt x="968039" y="4311650"/>
                  <a:pt x="0" y="3346454"/>
                  <a:pt x="0" y="2155825"/>
                </a:cubicBezTo>
                <a:cubicBezTo>
                  <a:pt x="0" y="965196"/>
                  <a:pt x="968039" y="0"/>
                  <a:pt x="2162175" y="0"/>
                </a:cubicBezTo>
                <a:close/>
              </a:path>
            </a:pathLst>
          </a:custGeom>
          <a:solidFill>
            <a:srgbClr val="FF2C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51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531099A-BEB6-4F48-8929-5D11702D8DF2}"/>
              </a:ext>
            </a:extLst>
          </p:cNvPr>
          <p:cNvSpPr/>
          <p:nvPr userDrawn="1"/>
        </p:nvSpPr>
        <p:spPr>
          <a:xfrm>
            <a:off x="1177808" y="1285874"/>
            <a:ext cx="9836383" cy="4286251"/>
          </a:xfrm>
          <a:custGeom>
            <a:avLst/>
            <a:gdLst>
              <a:gd name="connsiteX0" fmla="*/ 9196622 w 9836383"/>
              <a:gd name="connsiteY0" fmla="*/ 0 h 4286251"/>
              <a:gd name="connsiteX1" fmla="*/ 9632376 w 9836383"/>
              <a:gd name="connsiteY1" fmla="*/ 43541 h 4286251"/>
              <a:gd name="connsiteX2" fmla="*/ 9836383 w 9836383"/>
              <a:gd name="connsiteY2" fmla="*/ 95534 h 4286251"/>
              <a:gd name="connsiteX3" fmla="*/ 9836383 w 9836383"/>
              <a:gd name="connsiteY3" fmla="*/ 4190717 h 4286251"/>
              <a:gd name="connsiteX4" fmla="*/ 9632376 w 9836383"/>
              <a:gd name="connsiteY4" fmla="*/ 4242711 h 4286251"/>
              <a:gd name="connsiteX5" fmla="*/ 9196622 w 9836383"/>
              <a:gd name="connsiteY5" fmla="*/ 4286251 h 4286251"/>
              <a:gd name="connsiteX6" fmla="*/ 7045610 w 9836383"/>
              <a:gd name="connsiteY6" fmla="*/ 2362248 h 4286251"/>
              <a:gd name="connsiteX7" fmla="*/ 7036069 w 9836383"/>
              <a:gd name="connsiteY7" fmla="*/ 2174961 h 4286251"/>
              <a:gd name="connsiteX8" fmla="*/ 7016538 w 9836383"/>
              <a:gd name="connsiteY8" fmla="*/ 2575040 h 4286251"/>
              <a:gd name="connsiteX9" fmla="*/ 5999779 w 9836383"/>
              <a:gd name="connsiteY9" fmla="*/ 4286250 h 4286251"/>
              <a:gd name="connsiteX10" fmla="*/ 4961935 w 9836383"/>
              <a:gd name="connsiteY10" fmla="*/ 2143125 h 4286251"/>
              <a:gd name="connsiteX11" fmla="*/ 5265913 w 9836383"/>
              <a:gd name="connsiteY11" fmla="*/ 627707 h 4286251"/>
              <a:gd name="connsiteX12" fmla="*/ 5282758 w 9836383"/>
              <a:gd name="connsiteY12" fmla="*/ 596092 h 4286251"/>
              <a:gd name="connsiteX13" fmla="*/ 3254084 w 9836383"/>
              <a:gd name="connsiteY13" fmla="*/ 4286250 h 4286251"/>
              <a:gd name="connsiteX14" fmla="*/ 0 w 9836383"/>
              <a:gd name="connsiteY14" fmla="*/ 4286250 h 4286251"/>
              <a:gd name="connsiteX15" fmla="*/ 0 w 9836383"/>
              <a:gd name="connsiteY15" fmla="*/ 4283563 h 4286251"/>
              <a:gd name="connsiteX16" fmla="*/ 2354902 w 9836383"/>
              <a:gd name="connsiteY16" fmla="*/ 0 h 4286251"/>
              <a:gd name="connsiteX17" fmla="*/ 5610461 w 9836383"/>
              <a:gd name="connsiteY17" fmla="*/ 0 h 4286251"/>
              <a:gd name="connsiteX18" fmla="*/ 5351567 w 9836383"/>
              <a:gd name="connsiteY18" fmla="*/ 470929 h 4286251"/>
              <a:gd name="connsiteX19" fmla="*/ 5419511 w 9836383"/>
              <a:gd name="connsiteY19" fmla="*/ 366012 h 4286251"/>
              <a:gd name="connsiteX20" fmla="*/ 5999779 w 9836383"/>
              <a:gd name="connsiteY20" fmla="*/ 0 h 4286251"/>
              <a:gd name="connsiteX21" fmla="*/ 7016538 w 9836383"/>
              <a:gd name="connsiteY21" fmla="*/ 1711211 h 4286251"/>
              <a:gd name="connsiteX22" fmla="*/ 7036069 w 9836383"/>
              <a:gd name="connsiteY22" fmla="*/ 2111290 h 4286251"/>
              <a:gd name="connsiteX23" fmla="*/ 7045610 w 9836383"/>
              <a:gd name="connsiteY23" fmla="*/ 1924004 h 4286251"/>
              <a:gd name="connsiteX24" fmla="*/ 9196622 w 9836383"/>
              <a:gd name="connsiteY24" fmla="*/ 0 h 42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36383" h="4286251">
                <a:moveTo>
                  <a:pt x="9196622" y="0"/>
                </a:moveTo>
                <a:cubicBezTo>
                  <a:pt x="9345889" y="0"/>
                  <a:pt x="9491623" y="14992"/>
                  <a:pt x="9632376" y="43541"/>
                </a:cubicBezTo>
                <a:lnTo>
                  <a:pt x="9836383" y="95534"/>
                </a:lnTo>
                <a:lnTo>
                  <a:pt x="9836383" y="4190717"/>
                </a:lnTo>
                <a:lnTo>
                  <a:pt x="9632376" y="4242711"/>
                </a:lnTo>
                <a:cubicBezTo>
                  <a:pt x="9491623" y="4271259"/>
                  <a:pt x="9345889" y="4286251"/>
                  <a:pt x="9196622" y="4286251"/>
                </a:cubicBezTo>
                <a:cubicBezTo>
                  <a:pt x="8077119" y="4286251"/>
                  <a:pt x="7156335" y="3442932"/>
                  <a:pt x="7045610" y="2362248"/>
                </a:cubicBezTo>
                <a:lnTo>
                  <a:pt x="7036069" y="2174961"/>
                </a:lnTo>
                <a:lnTo>
                  <a:pt x="7016538" y="2575040"/>
                </a:lnTo>
                <a:cubicBezTo>
                  <a:pt x="6919763" y="3551625"/>
                  <a:pt x="6501316" y="4286250"/>
                  <a:pt x="5999779" y="4286250"/>
                </a:cubicBezTo>
                <a:cubicBezTo>
                  <a:pt x="5426594" y="4286250"/>
                  <a:pt x="4961935" y="3326740"/>
                  <a:pt x="4961935" y="2143125"/>
                </a:cubicBezTo>
                <a:cubicBezTo>
                  <a:pt x="4961935" y="1551318"/>
                  <a:pt x="5078100" y="1015536"/>
                  <a:pt x="5265913" y="627707"/>
                </a:cubicBezTo>
                <a:lnTo>
                  <a:pt x="5282758" y="596092"/>
                </a:lnTo>
                <a:lnTo>
                  <a:pt x="3254084" y="4286250"/>
                </a:lnTo>
                <a:lnTo>
                  <a:pt x="0" y="4286250"/>
                </a:lnTo>
                <a:lnTo>
                  <a:pt x="0" y="4283563"/>
                </a:lnTo>
                <a:lnTo>
                  <a:pt x="2354902" y="0"/>
                </a:lnTo>
                <a:lnTo>
                  <a:pt x="5610461" y="0"/>
                </a:lnTo>
                <a:lnTo>
                  <a:pt x="5351567" y="470929"/>
                </a:lnTo>
                <a:lnTo>
                  <a:pt x="5419511" y="366012"/>
                </a:lnTo>
                <a:cubicBezTo>
                  <a:pt x="5585152" y="134931"/>
                  <a:pt x="5784835" y="0"/>
                  <a:pt x="5999779" y="0"/>
                </a:cubicBezTo>
                <a:cubicBezTo>
                  <a:pt x="6501316" y="0"/>
                  <a:pt x="6919763" y="734625"/>
                  <a:pt x="7016538" y="1711211"/>
                </a:cubicBezTo>
                <a:lnTo>
                  <a:pt x="7036069" y="2111290"/>
                </a:lnTo>
                <a:lnTo>
                  <a:pt x="7045610" y="1924004"/>
                </a:lnTo>
                <a:cubicBezTo>
                  <a:pt x="7156335" y="843320"/>
                  <a:pt x="8077119" y="0"/>
                  <a:pt x="9196622" y="0"/>
                </a:cubicBezTo>
                <a:close/>
              </a:path>
            </a:pathLst>
          </a:custGeom>
          <a:solidFill>
            <a:srgbClr val="081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081EA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428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2550BFC-7218-018B-ABF7-1AFE4BAAB333}"/>
              </a:ext>
            </a:extLst>
          </p:cNvPr>
          <p:cNvSpPr/>
          <p:nvPr userDrawn="1"/>
        </p:nvSpPr>
        <p:spPr>
          <a:xfrm>
            <a:off x="625358" y="2052637"/>
            <a:ext cx="10941284" cy="3138488"/>
          </a:xfrm>
          <a:custGeom>
            <a:avLst/>
            <a:gdLst>
              <a:gd name="connsiteX0" fmla="*/ 699958 w 10941284"/>
              <a:gd name="connsiteY0" fmla="*/ 0 h 3138488"/>
              <a:gd name="connsiteX1" fmla="*/ 3065580 w 10941284"/>
              <a:gd name="connsiteY1" fmla="*/ 1569244 h 3138488"/>
              <a:gd name="connsiteX2" fmla="*/ 3017519 w 10941284"/>
              <a:gd name="connsiteY2" fmla="*/ 1885501 h 3138488"/>
              <a:gd name="connsiteX3" fmla="*/ 2886582 w 10941284"/>
              <a:gd name="connsiteY3" fmla="*/ 2165311 h 3138488"/>
              <a:gd name="connsiteX4" fmla="*/ 4324419 w 10941284"/>
              <a:gd name="connsiteY4" fmla="*/ 0 h 3138488"/>
              <a:gd name="connsiteX5" fmla="*/ 7203741 w 10941284"/>
              <a:gd name="connsiteY5" fmla="*/ 0 h 3138488"/>
              <a:gd name="connsiteX6" fmla="*/ 6974767 w 10941284"/>
              <a:gd name="connsiteY6" fmla="*/ 344825 h 3138488"/>
              <a:gd name="connsiteX7" fmla="*/ 7034859 w 10941284"/>
              <a:gd name="connsiteY7" fmla="*/ 268002 h 3138488"/>
              <a:gd name="connsiteX8" fmla="*/ 7548067 w 10941284"/>
              <a:gd name="connsiteY8" fmla="*/ 0 h 3138488"/>
              <a:gd name="connsiteX9" fmla="*/ 8447322 w 10941284"/>
              <a:gd name="connsiteY9" fmla="*/ 1252987 h 3138488"/>
              <a:gd name="connsiteX10" fmla="*/ 8464595 w 10941284"/>
              <a:gd name="connsiteY10" fmla="*/ 1545934 h 3138488"/>
              <a:gd name="connsiteX11" fmla="*/ 8473034 w 10941284"/>
              <a:gd name="connsiteY11" fmla="*/ 1408799 h 3138488"/>
              <a:gd name="connsiteX12" fmla="*/ 10375458 w 10941284"/>
              <a:gd name="connsiteY12" fmla="*/ 0 h 3138488"/>
              <a:gd name="connsiteX13" fmla="*/ 10760854 w 10941284"/>
              <a:gd name="connsiteY13" fmla="*/ 31882 h 3138488"/>
              <a:gd name="connsiteX14" fmla="*/ 10941284 w 10941284"/>
              <a:gd name="connsiteY14" fmla="*/ 69952 h 3138488"/>
              <a:gd name="connsiteX15" fmla="*/ 10941284 w 10941284"/>
              <a:gd name="connsiteY15" fmla="*/ 3068536 h 3138488"/>
              <a:gd name="connsiteX16" fmla="*/ 10760854 w 10941284"/>
              <a:gd name="connsiteY16" fmla="*/ 3106607 h 3138488"/>
              <a:gd name="connsiteX17" fmla="*/ 10375458 w 10941284"/>
              <a:gd name="connsiteY17" fmla="*/ 3138488 h 3138488"/>
              <a:gd name="connsiteX18" fmla="*/ 8473034 w 10941284"/>
              <a:gd name="connsiteY18" fmla="*/ 1729691 h 3138488"/>
              <a:gd name="connsiteX19" fmla="*/ 8464595 w 10941284"/>
              <a:gd name="connsiteY19" fmla="*/ 1592555 h 3138488"/>
              <a:gd name="connsiteX20" fmla="*/ 8447322 w 10941284"/>
              <a:gd name="connsiteY20" fmla="*/ 1885502 h 3138488"/>
              <a:gd name="connsiteX21" fmla="*/ 7548067 w 10941284"/>
              <a:gd name="connsiteY21" fmla="*/ 3138487 h 3138488"/>
              <a:gd name="connsiteX22" fmla="*/ 6630164 w 10941284"/>
              <a:gd name="connsiteY22" fmla="*/ 1569244 h 3138488"/>
              <a:gd name="connsiteX23" fmla="*/ 6899012 w 10941284"/>
              <a:gd name="connsiteY23" fmla="*/ 459621 h 3138488"/>
              <a:gd name="connsiteX24" fmla="*/ 6913910 w 10941284"/>
              <a:gd name="connsiteY24" fmla="*/ 436472 h 3138488"/>
              <a:gd name="connsiteX25" fmla="*/ 5119685 w 10941284"/>
              <a:gd name="connsiteY25" fmla="*/ 3138487 h 3138488"/>
              <a:gd name="connsiteX26" fmla="*/ 2241667 w 10941284"/>
              <a:gd name="connsiteY26" fmla="*/ 3138487 h 3138488"/>
              <a:gd name="connsiteX27" fmla="*/ 2241667 w 10941284"/>
              <a:gd name="connsiteY27" fmla="*/ 3136520 h 3138488"/>
              <a:gd name="connsiteX28" fmla="*/ 2845885 w 10941284"/>
              <a:gd name="connsiteY28" fmla="*/ 2226599 h 3138488"/>
              <a:gd name="connsiteX29" fmla="*/ 2780062 w 10941284"/>
              <a:gd name="connsiteY29" fmla="*/ 2317239 h 3138488"/>
              <a:gd name="connsiteX30" fmla="*/ 699958 w 10941284"/>
              <a:gd name="connsiteY30" fmla="*/ 3138488 h 3138488"/>
              <a:gd name="connsiteX31" fmla="*/ 223203 w 10941284"/>
              <a:gd name="connsiteY31" fmla="*/ 3106607 h 3138488"/>
              <a:gd name="connsiteX32" fmla="*/ 0 w 10941284"/>
              <a:gd name="connsiteY32" fmla="*/ 3068536 h 3138488"/>
              <a:gd name="connsiteX33" fmla="*/ 0 w 10941284"/>
              <a:gd name="connsiteY33" fmla="*/ 69952 h 3138488"/>
              <a:gd name="connsiteX34" fmla="*/ 223203 w 10941284"/>
              <a:gd name="connsiteY34" fmla="*/ 31882 h 3138488"/>
              <a:gd name="connsiteX35" fmla="*/ 699958 w 10941284"/>
              <a:gd name="connsiteY35" fmla="*/ 0 h 31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41284" h="3138488">
                <a:moveTo>
                  <a:pt x="699958" y="0"/>
                </a:moveTo>
                <a:cubicBezTo>
                  <a:pt x="2006455" y="0"/>
                  <a:pt x="3065580" y="702575"/>
                  <a:pt x="3065580" y="1569244"/>
                </a:cubicBezTo>
                <a:cubicBezTo>
                  <a:pt x="3065580" y="1677578"/>
                  <a:pt x="3049031" y="1783347"/>
                  <a:pt x="3017519" y="1885501"/>
                </a:cubicBezTo>
                <a:lnTo>
                  <a:pt x="2886582" y="2165311"/>
                </a:lnTo>
                <a:lnTo>
                  <a:pt x="4324419" y="0"/>
                </a:lnTo>
                <a:lnTo>
                  <a:pt x="7203741" y="0"/>
                </a:lnTo>
                <a:lnTo>
                  <a:pt x="6974767" y="344825"/>
                </a:lnTo>
                <a:lnTo>
                  <a:pt x="7034859" y="268002"/>
                </a:lnTo>
                <a:cubicBezTo>
                  <a:pt x="7181357" y="98800"/>
                  <a:pt x="7357963" y="0"/>
                  <a:pt x="7548067" y="0"/>
                </a:cubicBezTo>
                <a:cubicBezTo>
                  <a:pt x="7991642" y="0"/>
                  <a:pt x="8361730" y="537909"/>
                  <a:pt x="8447322" y="1252987"/>
                </a:cubicBezTo>
                <a:lnTo>
                  <a:pt x="8464595" y="1545934"/>
                </a:lnTo>
                <a:lnTo>
                  <a:pt x="8473034" y="1408799"/>
                </a:lnTo>
                <a:cubicBezTo>
                  <a:pt x="8570962" y="617498"/>
                  <a:pt x="9385334" y="0"/>
                  <a:pt x="10375458" y="0"/>
                </a:cubicBezTo>
                <a:cubicBezTo>
                  <a:pt x="10507475" y="0"/>
                  <a:pt x="10636367" y="10978"/>
                  <a:pt x="10760854" y="31882"/>
                </a:cubicBezTo>
                <a:lnTo>
                  <a:pt x="10941284" y="69952"/>
                </a:lnTo>
                <a:lnTo>
                  <a:pt x="10941284" y="3068536"/>
                </a:lnTo>
                <a:lnTo>
                  <a:pt x="10760854" y="3106607"/>
                </a:lnTo>
                <a:cubicBezTo>
                  <a:pt x="10636367" y="3127511"/>
                  <a:pt x="10507475" y="3138488"/>
                  <a:pt x="10375458" y="3138488"/>
                </a:cubicBezTo>
                <a:cubicBezTo>
                  <a:pt x="9385334" y="3138488"/>
                  <a:pt x="8570962" y="2520991"/>
                  <a:pt x="8473034" y="1729691"/>
                </a:cubicBezTo>
                <a:lnTo>
                  <a:pt x="8464595" y="1592555"/>
                </a:lnTo>
                <a:lnTo>
                  <a:pt x="8447322" y="1885502"/>
                </a:lnTo>
                <a:cubicBezTo>
                  <a:pt x="8361730" y="2600579"/>
                  <a:pt x="7991642" y="3138487"/>
                  <a:pt x="7548067" y="3138487"/>
                </a:cubicBezTo>
                <a:cubicBezTo>
                  <a:pt x="7041123" y="3138487"/>
                  <a:pt x="6630164" y="2435913"/>
                  <a:pt x="6630164" y="1569244"/>
                </a:cubicBezTo>
                <a:cubicBezTo>
                  <a:pt x="6630164" y="1135910"/>
                  <a:pt x="6732904" y="743598"/>
                  <a:pt x="6899012" y="459621"/>
                </a:cubicBezTo>
                <a:lnTo>
                  <a:pt x="6913910" y="436472"/>
                </a:lnTo>
                <a:lnTo>
                  <a:pt x="5119685" y="3138487"/>
                </a:lnTo>
                <a:lnTo>
                  <a:pt x="2241667" y="3138487"/>
                </a:lnTo>
                <a:lnTo>
                  <a:pt x="2241667" y="3136520"/>
                </a:lnTo>
                <a:lnTo>
                  <a:pt x="2845885" y="2226599"/>
                </a:lnTo>
                <a:lnTo>
                  <a:pt x="2780062" y="2317239"/>
                </a:lnTo>
                <a:cubicBezTo>
                  <a:pt x="2379470" y="2806412"/>
                  <a:pt x="1598175" y="3138488"/>
                  <a:pt x="699958" y="3138488"/>
                </a:cubicBezTo>
                <a:cubicBezTo>
                  <a:pt x="536646" y="3138488"/>
                  <a:pt x="377200" y="3127511"/>
                  <a:pt x="223203" y="3106607"/>
                </a:cubicBezTo>
                <a:lnTo>
                  <a:pt x="0" y="3068536"/>
                </a:lnTo>
                <a:lnTo>
                  <a:pt x="0" y="69952"/>
                </a:lnTo>
                <a:lnTo>
                  <a:pt x="223203" y="31882"/>
                </a:lnTo>
                <a:cubicBezTo>
                  <a:pt x="377200" y="10978"/>
                  <a:pt x="536646" y="0"/>
                  <a:pt x="699958" y="0"/>
                </a:cubicBezTo>
                <a:close/>
              </a:path>
            </a:pathLst>
          </a:custGeom>
          <a:solidFill>
            <a:srgbClr val="081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highlight>
                <a:srgbClr val="081EA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55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3ED3778-4858-8740-BC30-AFBE4ACAC8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441325"/>
            <a:ext cx="5525655" cy="2309813"/>
          </a:xfrm>
        </p:spPr>
        <p:txBody>
          <a:bodyPr>
            <a:noAutofit/>
          </a:bodyPr>
          <a:lstStyle>
            <a:lvl1pPr>
              <a:defRPr sz="18400" b="1">
                <a:solidFill>
                  <a:schemeClr val="bg1"/>
                </a:solidFill>
              </a:defRPr>
            </a:lvl1pPr>
            <a:lvl2pPr>
              <a:defRPr sz="18400" b="1">
                <a:solidFill>
                  <a:schemeClr val="bg1"/>
                </a:solidFill>
              </a:defRPr>
            </a:lvl2pPr>
            <a:lvl3pPr>
              <a:defRPr sz="18400" b="1">
                <a:solidFill>
                  <a:schemeClr val="bg1"/>
                </a:solidFill>
              </a:defRPr>
            </a:lvl3pPr>
            <a:lvl4pPr>
              <a:defRPr sz="18400" b="1">
                <a:solidFill>
                  <a:schemeClr val="bg1"/>
                </a:solidFill>
              </a:defRPr>
            </a:lvl4pPr>
            <a:lvl5pPr marL="0" indent="0">
              <a:buNone/>
              <a:defRPr sz="18400" b="1">
                <a:solidFill>
                  <a:schemeClr val="bg1"/>
                </a:solidFill>
              </a:defRPr>
            </a:lvl5pPr>
          </a:lstStyle>
          <a:p>
            <a:pPr lvl="4"/>
            <a:r>
              <a:rPr lang="fr-FR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4390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1DC97DD9-E45F-2B59-8D12-BE6C1EB838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532710 w 12192000"/>
              <a:gd name="connsiteY0" fmla="*/ 1285874 h 6858000"/>
              <a:gd name="connsiteX1" fmla="*/ 1177808 w 12192000"/>
              <a:gd name="connsiteY1" fmla="*/ 5569437 h 6858000"/>
              <a:gd name="connsiteX2" fmla="*/ 1177808 w 12192000"/>
              <a:gd name="connsiteY2" fmla="*/ 5572124 h 6858000"/>
              <a:gd name="connsiteX3" fmla="*/ 4431892 w 12192000"/>
              <a:gd name="connsiteY3" fmla="*/ 5572124 h 6858000"/>
              <a:gd name="connsiteX4" fmla="*/ 6460566 w 12192000"/>
              <a:gd name="connsiteY4" fmla="*/ 1881966 h 6858000"/>
              <a:gd name="connsiteX5" fmla="*/ 6443721 w 12192000"/>
              <a:gd name="connsiteY5" fmla="*/ 1913581 h 6858000"/>
              <a:gd name="connsiteX6" fmla="*/ 6139743 w 12192000"/>
              <a:gd name="connsiteY6" fmla="*/ 3428999 h 6858000"/>
              <a:gd name="connsiteX7" fmla="*/ 7177587 w 12192000"/>
              <a:gd name="connsiteY7" fmla="*/ 5572124 h 6858000"/>
              <a:gd name="connsiteX8" fmla="*/ 8194346 w 12192000"/>
              <a:gd name="connsiteY8" fmla="*/ 3860914 h 6858000"/>
              <a:gd name="connsiteX9" fmla="*/ 8213877 w 12192000"/>
              <a:gd name="connsiteY9" fmla="*/ 3460835 h 6858000"/>
              <a:gd name="connsiteX10" fmla="*/ 8223418 w 12192000"/>
              <a:gd name="connsiteY10" fmla="*/ 3648122 h 6858000"/>
              <a:gd name="connsiteX11" fmla="*/ 10374430 w 12192000"/>
              <a:gd name="connsiteY11" fmla="*/ 5572125 h 6858000"/>
              <a:gd name="connsiteX12" fmla="*/ 10810184 w 12192000"/>
              <a:gd name="connsiteY12" fmla="*/ 5528585 h 6858000"/>
              <a:gd name="connsiteX13" fmla="*/ 11014191 w 12192000"/>
              <a:gd name="connsiteY13" fmla="*/ 5476591 h 6858000"/>
              <a:gd name="connsiteX14" fmla="*/ 11014191 w 12192000"/>
              <a:gd name="connsiteY14" fmla="*/ 1381408 h 6858000"/>
              <a:gd name="connsiteX15" fmla="*/ 10810184 w 12192000"/>
              <a:gd name="connsiteY15" fmla="*/ 1329415 h 6858000"/>
              <a:gd name="connsiteX16" fmla="*/ 10374430 w 12192000"/>
              <a:gd name="connsiteY16" fmla="*/ 1285874 h 6858000"/>
              <a:gd name="connsiteX17" fmla="*/ 8223418 w 12192000"/>
              <a:gd name="connsiteY17" fmla="*/ 3209878 h 6858000"/>
              <a:gd name="connsiteX18" fmla="*/ 8213877 w 12192000"/>
              <a:gd name="connsiteY18" fmla="*/ 3397164 h 6858000"/>
              <a:gd name="connsiteX19" fmla="*/ 8194346 w 12192000"/>
              <a:gd name="connsiteY19" fmla="*/ 2997085 h 6858000"/>
              <a:gd name="connsiteX20" fmla="*/ 7177587 w 12192000"/>
              <a:gd name="connsiteY20" fmla="*/ 1285874 h 6858000"/>
              <a:gd name="connsiteX21" fmla="*/ 6597319 w 12192000"/>
              <a:gd name="connsiteY21" fmla="*/ 1651886 h 6858000"/>
              <a:gd name="connsiteX22" fmla="*/ 6529375 w 12192000"/>
              <a:gd name="connsiteY22" fmla="*/ 1756803 h 6858000"/>
              <a:gd name="connsiteX23" fmla="*/ 6788269 w 12192000"/>
              <a:gd name="connsiteY23" fmla="*/ 1285874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3532710" y="1285874"/>
                </a:moveTo>
                <a:lnTo>
                  <a:pt x="1177808" y="5569437"/>
                </a:lnTo>
                <a:lnTo>
                  <a:pt x="1177808" y="5572124"/>
                </a:lnTo>
                <a:lnTo>
                  <a:pt x="4431892" y="5572124"/>
                </a:lnTo>
                <a:lnTo>
                  <a:pt x="6460566" y="1881966"/>
                </a:lnTo>
                <a:lnTo>
                  <a:pt x="6443721" y="1913581"/>
                </a:lnTo>
                <a:cubicBezTo>
                  <a:pt x="6255908" y="2301410"/>
                  <a:pt x="6139743" y="2837192"/>
                  <a:pt x="6139743" y="3428999"/>
                </a:cubicBezTo>
                <a:cubicBezTo>
                  <a:pt x="6139743" y="4612614"/>
                  <a:pt x="6604402" y="5572124"/>
                  <a:pt x="7177587" y="5572124"/>
                </a:cubicBezTo>
                <a:cubicBezTo>
                  <a:pt x="7679124" y="5572124"/>
                  <a:pt x="8097571" y="4837499"/>
                  <a:pt x="8194346" y="3860914"/>
                </a:cubicBezTo>
                <a:lnTo>
                  <a:pt x="8213877" y="3460835"/>
                </a:lnTo>
                <a:lnTo>
                  <a:pt x="8223418" y="3648122"/>
                </a:lnTo>
                <a:cubicBezTo>
                  <a:pt x="8334143" y="4728806"/>
                  <a:pt x="9254927" y="5572125"/>
                  <a:pt x="10374430" y="5572125"/>
                </a:cubicBezTo>
                <a:cubicBezTo>
                  <a:pt x="10523697" y="5572125"/>
                  <a:pt x="10669431" y="5557133"/>
                  <a:pt x="10810184" y="5528585"/>
                </a:cubicBezTo>
                <a:lnTo>
                  <a:pt x="11014191" y="5476591"/>
                </a:lnTo>
                <a:lnTo>
                  <a:pt x="11014191" y="1381408"/>
                </a:lnTo>
                <a:lnTo>
                  <a:pt x="10810184" y="1329415"/>
                </a:lnTo>
                <a:cubicBezTo>
                  <a:pt x="10669431" y="1300866"/>
                  <a:pt x="10523697" y="1285874"/>
                  <a:pt x="10374430" y="1285874"/>
                </a:cubicBezTo>
                <a:cubicBezTo>
                  <a:pt x="9254927" y="1285874"/>
                  <a:pt x="8334143" y="2129194"/>
                  <a:pt x="8223418" y="3209878"/>
                </a:cubicBezTo>
                <a:lnTo>
                  <a:pt x="8213877" y="3397164"/>
                </a:lnTo>
                <a:lnTo>
                  <a:pt x="8194346" y="2997085"/>
                </a:lnTo>
                <a:cubicBezTo>
                  <a:pt x="8097571" y="2020499"/>
                  <a:pt x="7679124" y="1285874"/>
                  <a:pt x="7177587" y="1285874"/>
                </a:cubicBezTo>
                <a:cubicBezTo>
                  <a:pt x="6962643" y="1285874"/>
                  <a:pt x="6762960" y="1420805"/>
                  <a:pt x="6597319" y="1651886"/>
                </a:cubicBezTo>
                <a:lnTo>
                  <a:pt x="6529375" y="1756803"/>
                </a:lnTo>
                <a:lnTo>
                  <a:pt x="6788269" y="128587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6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E07A518-64B0-F668-41E1-6B0D8EFBD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E6D43-EE38-209F-A172-733877923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978" y="4687993"/>
            <a:ext cx="3158037" cy="1033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3EAD4-6FED-D8D2-12EB-ED58ADEA7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37" y="766226"/>
            <a:ext cx="3554321" cy="357486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45AD87-EAB5-A1A1-7890-FB0546A66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36" y="5925862"/>
            <a:ext cx="3554322" cy="331823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9EF971-9CFC-65AE-5729-5E42862A9A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85319-35A3-BCFE-8B9F-CD0899755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19"/>
          <a:stretch/>
        </p:blipFill>
        <p:spPr>
          <a:xfrm flipH="1">
            <a:off x="-7" y="0"/>
            <a:ext cx="198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121656B-5955-1401-02C9-C8DD7919A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0533"/>
            <a:ext cx="4400550" cy="2257425"/>
          </a:xfrm>
        </p:spPr>
        <p:txBody>
          <a:bodyPr>
            <a:noAutofit/>
          </a:bodyPr>
          <a:lstStyle>
            <a:lvl1pPr marL="0" indent="0">
              <a:buNone/>
              <a:defRPr sz="18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6076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117985-D145-CBAE-9743-984A33725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D15F6A-061B-2657-570F-04633F355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BE22C85-CF64-A96B-D6AD-01E7AF7A17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0533"/>
            <a:ext cx="4400550" cy="2257425"/>
          </a:xfrm>
        </p:spPr>
        <p:txBody>
          <a:bodyPr>
            <a:noAutofit/>
          </a:bodyPr>
          <a:lstStyle>
            <a:lvl1pPr marL="0" indent="0">
              <a:buNone/>
              <a:defRPr sz="18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4974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8A5C5BE1-C32D-1232-FD76-9F20B86B9E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0533"/>
            <a:ext cx="4400550" cy="2257425"/>
          </a:xfrm>
        </p:spPr>
        <p:txBody>
          <a:bodyPr>
            <a:noAutofit/>
          </a:bodyPr>
          <a:lstStyle>
            <a:lvl1pPr marL="0" indent="0">
              <a:buNone/>
              <a:defRPr sz="18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4551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8C9EB93-D5FB-BB89-68A1-293C1413C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0" y="-11670"/>
            <a:ext cx="67691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261210-E810-7BDA-B907-18C3D09A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F296CD0-1004-E5EF-5AC9-02EB57AE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727317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35B6422-08FE-4BBB-C7A9-E369D180B3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3251419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48C9358-CBFD-A4A4-4077-9BA891E27E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1" y="4766306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BFBA44-F401-CBD4-D5EF-F308CBCBB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71B1DD8-58D8-F863-30BF-56C625C8C13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F12007-5CD6-43EA-2CA5-FD81C906A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50" y="2106931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3076C71-602D-667C-7A29-4B14AB8B4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498" y="3652102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9D185A-F8AB-4358-5CE4-278D31937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69588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BFE54A-BFFE-4809-8E8D-33A4140AE30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024256" y="2215197"/>
            <a:ext cx="4584699" cy="2318703"/>
          </a:xfrm>
        </p:spPr>
        <p:txBody>
          <a:bodyPr anchor="ctr">
            <a:noAutofit/>
          </a:bodyPr>
          <a:lstStyle>
            <a:lvl1pPr marL="0" indent="0">
              <a:buNone/>
              <a:defRPr sz="16600" b="1" i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2ED3AF0-1FDE-F425-0070-E39776A826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4688" y="4610100"/>
            <a:ext cx="4584700" cy="9350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3305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FDC28A4-60FB-C0B7-77F8-C27E34512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FC46-25D9-18C4-DA32-456AE1B0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58916-0DDD-BF2D-88A9-790E57C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69CE-6840-8E77-28D2-7DE3D87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09FF52-B6DD-ED2F-6C8B-BF9764811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9945007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94A28B6-8FF7-8765-5D2A-F65BE773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7950" y="1825625"/>
            <a:ext cx="6165850" cy="363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62D23-5E84-40A2-6570-2B0F5CB31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6EC1E-ECE0-4752-227C-596AD3FA4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8FFC84C-18ED-D134-5E56-6338F05BE4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1825624"/>
            <a:ext cx="4114800" cy="363041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17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3853121-38AE-2DC6-3B26-B7774464B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50" y="0"/>
            <a:ext cx="5750933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0D790F-49BC-E678-7732-384E2A8A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19"/>
          <a:stretch/>
        </p:blipFill>
        <p:spPr>
          <a:xfrm>
            <a:off x="9762909" y="0"/>
            <a:ext cx="2429091" cy="68580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CE88C-1689-DC88-F17B-364CD06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FCE7AC-034F-676F-7EC9-BC36CB567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0C6D0097-952B-894E-2F7F-6247389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816305"/>
            <a:ext cx="10515600" cy="2965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EA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A4D78C-9404-EB87-78B1-1013366DA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D2C3E00-648D-4A33-A0B9-9D0471CA16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81F6F89-5F92-8673-FFFB-414B51651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02807"/>
            <a:ext cx="3828052" cy="1112125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29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8828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9C75C-6F90-8754-3F65-97BD97B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F93D-E082-CA17-BE21-2041451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128DE-1457-1FCC-EB9B-54921BD98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947546C-3699-5945-8CFA-93E80122DF23}" type="datetimeFigureOut">
              <a:rPr lang="fr-FR" smtClean="0"/>
              <a:pPr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57F29-FC2C-F09C-22EC-B213F76E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9C8B-788C-BB4D-708F-C458F46C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65" r:id="rId6"/>
    <p:sldLayoutId id="2147483652" r:id="rId7"/>
    <p:sldLayoutId id="2147483653" r:id="rId8"/>
    <p:sldLayoutId id="2147483654" r:id="rId9"/>
    <p:sldLayoutId id="2147483673" r:id="rId10"/>
    <p:sldLayoutId id="2147483667" r:id="rId11"/>
    <p:sldLayoutId id="2147483674" r:id="rId12"/>
    <p:sldLayoutId id="2147483655" r:id="rId13"/>
    <p:sldLayoutId id="2147483656" r:id="rId14"/>
    <p:sldLayoutId id="2147483663" r:id="rId15"/>
    <p:sldLayoutId id="214748365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6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aetan.goubert@yahoo.fr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tt.com/girpe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3136F-3681-2D38-8A80-219B2F28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3" y="518776"/>
            <a:ext cx="9793941" cy="5638184"/>
          </a:xfrm>
        </p:spPr>
        <p:txBody>
          <a:bodyPr anchor="t">
            <a:normAutofit/>
          </a:bodyPr>
          <a:lstStyle/>
          <a:p>
            <a:br>
              <a:rPr lang="fr-FR" dirty="0">
                <a:latin typeface=""/>
              </a:rPr>
            </a:br>
            <a:br>
              <a:rPr lang="fr-FR" dirty="0">
                <a:latin typeface=""/>
              </a:rPr>
            </a:br>
            <a:r>
              <a:rPr lang="fr-FR" dirty="0">
                <a:latin typeface=""/>
              </a:rPr>
              <a:t>INITIATION</a:t>
            </a:r>
            <a:br>
              <a:rPr lang="fr-FR" dirty="0">
                <a:latin typeface=""/>
              </a:rPr>
            </a:br>
            <a:br>
              <a:rPr lang="fr-FR" dirty="0">
                <a:latin typeface=""/>
              </a:rPr>
            </a:br>
            <a:r>
              <a:rPr lang="fr-FR" dirty="0">
                <a:latin typeface=""/>
              </a:rPr>
              <a:t>GIRPE V2</a:t>
            </a:r>
          </a:p>
        </p:txBody>
      </p:sp>
    </p:spTree>
    <p:extLst>
      <p:ext uri="{BB962C8B-B14F-4D97-AF65-F5344CB8AC3E}">
        <p14:creationId xmlns:p14="http://schemas.microsoft.com/office/powerpoint/2010/main" val="351532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F5B5F-65EC-854A-8755-703C17D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3BFC28-5E5D-9006-2E2C-3B180FF7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9" y="1457921"/>
            <a:ext cx="4534144" cy="15310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A01140-7002-36BC-8E8D-91992CAE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79" y="1137168"/>
            <a:ext cx="5699456" cy="54000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3F619C-7697-BDD4-3CB6-8190AEC96E99}"/>
              </a:ext>
            </a:extLst>
          </p:cNvPr>
          <p:cNvSpPr txBox="1"/>
          <p:nvPr/>
        </p:nvSpPr>
        <p:spPr>
          <a:xfrm>
            <a:off x="521110" y="3156155"/>
            <a:ext cx="472931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Cliquer sur les cartouches « équipes » pour saisir les compositions.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642EAE-7415-C414-73EB-19714333FD3F}"/>
              </a:ext>
            </a:extLst>
          </p:cNvPr>
          <p:cNvSpPr txBox="1"/>
          <p:nvPr/>
        </p:nvSpPr>
        <p:spPr>
          <a:xfrm>
            <a:off x="367060" y="4089134"/>
            <a:ext cx="5215195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Compléter la saisie des joueurs.</a:t>
            </a:r>
          </a:p>
          <a:p>
            <a:r>
              <a:rPr lang="fr-FR" b="1" dirty="0"/>
              <a:t>Le remplissage automatique s’effectue à partir des premières lettres du nom.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15A744-F5CD-8FD8-DB5C-72382A07F79E}"/>
              </a:ext>
            </a:extLst>
          </p:cNvPr>
          <p:cNvSpPr txBox="1"/>
          <p:nvPr/>
        </p:nvSpPr>
        <p:spPr>
          <a:xfrm>
            <a:off x="167924" y="5508427"/>
            <a:ext cx="5594555" cy="64633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Ne pas oublier d’informer le capitaine d’équipe!</a:t>
            </a:r>
          </a:p>
          <a:p>
            <a:pPr algn="ctr"/>
            <a:r>
              <a:rPr lang="fr-FR" b="1" dirty="0"/>
              <a:t>Même procédure pour le remplissage automatique.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3FABF1D-749A-C244-DF69-67C537B30D1A}"/>
              </a:ext>
            </a:extLst>
          </p:cNvPr>
          <p:cNvCxnSpPr/>
          <p:nvPr/>
        </p:nvCxnSpPr>
        <p:spPr>
          <a:xfrm flipV="1">
            <a:off x="599768" y="2713703"/>
            <a:ext cx="334297" cy="442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A55AC2D-FB31-4026-58CC-56C7EAD22A4B}"/>
              </a:ext>
            </a:extLst>
          </p:cNvPr>
          <p:cNvCxnSpPr/>
          <p:nvPr/>
        </p:nvCxnSpPr>
        <p:spPr>
          <a:xfrm flipV="1">
            <a:off x="5582255" y="1877961"/>
            <a:ext cx="2627680" cy="2211173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E18A9C4-6694-E200-0170-991C92C00041}"/>
              </a:ext>
            </a:extLst>
          </p:cNvPr>
          <p:cNvCxnSpPr>
            <a:cxnSpLocks/>
          </p:cNvCxnSpPr>
          <p:nvPr/>
        </p:nvCxnSpPr>
        <p:spPr>
          <a:xfrm flipV="1">
            <a:off x="5582255" y="1877961"/>
            <a:ext cx="3421786" cy="2211173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0B6EFC9-8553-AA46-23C1-F4ED4048889A}"/>
              </a:ext>
            </a:extLst>
          </p:cNvPr>
          <p:cNvCxnSpPr>
            <a:cxnSpLocks/>
          </p:cNvCxnSpPr>
          <p:nvPr/>
        </p:nvCxnSpPr>
        <p:spPr>
          <a:xfrm flipV="1">
            <a:off x="5777311" y="5579706"/>
            <a:ext cx="1313954" cy="1411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3698C-77A5-BBD7-7791-6C833D78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7741E1-7D89-C6CA-30DB-D5A4DB1C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027"/>
            <a:ext cx="11843501" cy="18857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648B86-9E0F-7394-77E0-37BD1F9D4E15}"/>
              </a:ext>
            </a:extLst>
          </p:cNvPr>
          <p:cNvSpPr txBox="1"/>
          <p:nvPr/>
        </p:nvSpPr>
        <p:spPr>
          <a:xfrm>
            <a:off x="663950" y="5005460"/>
            <a:ext cx="105156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Avant le début de la rencontre, il vous restera à affecter les arbitres à partir de l’onglet « Arbitrage »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DA4C281-805D-2848-58F6-76A3F6476018}"/>
              </a:ext>
            </a:extLst>
          </p:cNvPr>
          <p:cNvCxnSpPr>
            <a:cxnSpLocks/>
          </p:cNvCxnSpPr>
          <p:nvPr/>
        </p:nvCxnSpPr>
        <p:spPr>
          <a:xfrm flipH="1" flipV="1">
            <a:off x="1867827" y="2957051"/>
            <a:ext cx="639399" cy="1944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EC21E5AA-B80D-CC8C-8571-5C0D44E2FC91}"/>
              </a:ext>
            </a:extLst>
          </p:cNvPr>
          <p:cNvSpPr/>
          <p:nvPr/>
        </p:nvSpPr>
        <p:spPr>
          <a:xfrm>
            <a:off x="1622020" y="2671916"/>
            <a:ext cx="245807" cy="285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07B5F-EFCA-DC03-2CD3-2F0D1DBB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27E3FB-65CA-50BD-29D7-5EE2F228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8" y="1441954"/>
            <a:ext cx="7399179" cy="486383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E1FCC72-0FD0-8B55-38BB-A6FFFC589C45}"/>
              </a:ext>
            </a:extLst>
          </p:cNvPr>
          <p:cNvSpPr/>
          <p:nvPr/>
        </p:nvSpPr>
        <p:spPr>
          <a:xfrm>
            <a:off x="2937839" y="1523398"/>
            <a:ext cx="914400" cy="4522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CCB1C-5B14-F5DB-3A63-BBCA8A26A4C0}"/>
              </a:ext>
            </a:extLst>
          </p:cNvPr>
          <p:cNvSpPr/>
          <p:nvPr/>
        </p:nvSpPr>
        <p:spPr>
          <a:xfrm>
            <a:off x="597762" y="1567507"/>
            <a:ext cx="2340077" cy="1052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2831C0F-7533-2F9C-A3FB-D87A29A51832}"/>
              </a:ext>
            </a:extLst>
          </p:cNvPr>
          <p:cNvSpPr/>
          <p:nvPr/>
        </p:nvSpPr>
        <p:spPr>
          <a:xfrm>
            <a:off x="1021852" y="5837752"/>
            <a:ext cx="806246" cy="33788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6CC767-1C13-8ABF-36A0-35BCF9D018DB}"/>
              </a:ext>
            </a:extLst>
          </p:cNvPr>
          <p:cNvSpPr txBox="1"/>
          <p:nvPr/>
        </p:nvSpPr>
        <p:spPr>
          <a:xfrm>
            <a:off x="8003458" y="1777856"/>
            <a:ext cx="3790741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Possibilité d’ajouter des arbitres pour les parties.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73FEFF-C429-41D5-E6BB-E695415CF10C}"/>
              </a:ext>
            </a:extLst>
          </p:cNvPr>
          <p:cNvSpPr txBox="1"/>
          <p:nvPr/>
        </p:nvSpPr>
        <p:spPr>
          <a:xfrm>
            <a:off x="8003458" y="2943808"/>
            <a:ext cx="379074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Arbitrage « partagé » pour les niveaux régionaux et départementaux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EC3FD6-4C79-AA73-175F-DF1B1E6E8E17}"/>
              </a:ext>
            </a:extLst>
          </p:cNvPr>
          <p:cNvSpPr txBox="1"/>
          <p:nvPr/>
        </p:nvSpPr>
        <p:spPr>
          <a:xfrm>
            <a:off x="8003458" y="4605973"/>
            <a:ext cx="3702251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Une fois les choix effectués, cliquer afin d’imprimer les fiches de partie.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5862215-738E-0228-2D87-6758CC2EB20D}"/>
              </a:ext>
            </a:extLst>
          </p:cNvPr>
          <p:cNvCxnSpPr/>
          <p:nvPr/>
        </p:nvCxnSpPr>
        <p:spPr>
          <a:xfrm flipH="1" flipV="1">
            <a:off x="2893999" y="2443369"/>
            <a:ext cx="5102942" cy="1295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C6FD041-E3A6-DA03-A34B-846BA405169A}"/>
              </a:ext>
            </a:extLst>
          </p:cNvPr>
          <p:cNvCxnSpPr>
            <a:cxnSpLocks/>
          </p:cNvCxnSpPr>
          <p:nvPr/>
        </p:nvCxnSpPr>
        <p:spPr>
          <a:xfrm flipH="1" flipV="1">
            <a:off x="3852239" y="1777856"/>
            <a:ext cx="4151219" cy="415499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14DAB14-5729-8C77-3E34-E7B13BA4DC09}"/>
              </a:ext>
            </a:extLst>
          </p:cNvPr>
          <p:cNvCxnSpPr/>
          <p:nvPr/>
        </p:nvCxnSpPr>
        <p:spPr>
          <a:xfrm flipH="1">
            <a:off x="1897626" y="5837752"/>
            <a:ext cx="6105832" cy="1689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B2423-0FF3-478B-A927-21601BD5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6621CA-90C7-D2F8-C481-86350F48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7" y="2584780"/>
            <a:ext cx="10874477" cy="18352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2B7D66E-ECBC-34A6-4FE7-A3291A3B9337}"/>
              </a:ext>
            </a:extLst>
          </p:cNvPr>
          <p:cNvSpPr txBox="1"/>
          <p:nvPr/>
        </p:nvSpPr>
        <p:spPr>
          <a:xfrm>
            <a:off x="1236456" y="1511198"/>
            <a:ext cx="942913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Afin de rentrer les scores « parties », cliquer sur une des manches de la partie à saisir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7677DE-6574-81BE-3AF1-46DB44AE5841}"/>
              </a:ext>
            </a:extLst>
          </p:cNvPr>
          <p:cNvCxnSpPr>
            <a:cxnSpLocks/>
          </p:cNvCxnSpPr>
          <p:nvPr/>
        </p:nvCxnSpPr>
        <p:spPr>
          <a:xfrm flipH="1">
            <a:off x="2024743" y="2425959"/>
            <a:ext cx="2052735" cy="152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BB7B-D78D-9B25-C589-95CE26BA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3BD936-CDB4-A7A9-15A7-9439265F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6" y="1405292"/>
            <a:ext cx="6449325" cy="4658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03D056-946A-4F41-1E61-32A671AC07B3}"/>
              </a:ext>
            </a:extLst>
          </p:cNvPr>
          <p:cNvSpPr/>
          <p:nvPr/>
        </p:nvSpPr>
        <p:spPr>
          <a:xfrm>
            <a:off x="497932" y="1974177"/>
            <a:ext cx="5801032" cy="9005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47702-8A1A-E3B8-E285-E0F63DDF6349}"/>
              </a:ext>
            </a:extLst>
          </p:cNvPr>
          <p:cNvSpPr/>
          <p:nvPr/>
        </p:nvSpPr>
        <p:spPr>
          <a:xfrm>
            <a:off x="497932" y="3084628"/>
            <a:ext cx="5801032" cy="7179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1C02B0-0598-2246-E6AE-BD4DBBF29886}"/>
              </a:ext>
            </a:extLst>
          </p:cNvPr>
          <p:cNvSpPr txBox="1"/>
          <p:nvPr/>
        </p:nvSpPr>
        <p:spPr>
          <a:xfrm>
            <a:off x="6947257" y="1881228"/>
            <a:ext cx="4434348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Possibilité de saisir les absences ou abandons des joueurs.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ED89C2-9DCF-CDA4-CD90-486FE894C5F8}"/>
              </a:ext>
            </a:extLst>
          </p:cNvPr>
          <p:cNvSpPr txBox="1"/>
          <p:nvPr/>
        </p:nvSpPr>
        <p:spPr>
          <a:xfrm>
            <a:off x="7117852" y="3982252"/>
            <a:ext cx="390340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Saisir les scores manches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F3B9987-494C-3759-4910-F4AC2C5F7197}"/>
              </a:ext>
            </a:extLst>
          </p:cNvPr>
          <p:cNvCxnSpPr/>
          <p:nvPr/>
        </p:nvCxnSpPr>
        <p:spPr>
          <a:xfrm flipH="1">
            <a:off x="6229502" y="2740805"/>
            <a:ext cx="717755" cy="702789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835B550-5CEC-28CA-A70D-0DD80CC2EB31}"/>
              </a:ext>
            </a:extLst>
          </p:cNvPr>
          <p:cNvCxnSpPr>
            <a:cxnSpLocks/>
          </p:cNvCxnSpPr>
          <p:nvPr/>
        </p:nvCxnSpPr>
        <p:spPr>
          <a:xfrm flipH="1" flipV="1">
            <a:off x="6229502" y="2424443"/>
            <a:ext cx="716130" cy="391989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3594F3-8045-CED5-F5B9-6B0DB97A4CA1}"/>
              </a:ext>
            </a:extLst>
          </p:cNvPr>
          <p:cNvCxnSpPr/>
          <p:nvPr/>
        </p:nvCxnSpPr>
        <p:spPr>
          <a:xfrm flipH="1">
            <a:off x="2565516" y="4404150"/>
            <a:ext cx="4552336" cy="23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44D7659-85EF-5EF7-68D2-0625E1535BA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5516" y="4213085"/>
            <a:ext cx="4552336" cy="90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7C818-0F66-D910-3398-39AF5C83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2B3C48-B707-E966-F92C-03286912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1" y="1627938"/>
            <a:ext cx="9812594" cy="11620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9A5E19-3FA1-A604-26CC-1DBB0FDB2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893" y="3127359"/>
            <a:ext cx="3631192" cy="34123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3C8386-C230-1A93-5646-6E89A7666644}"/>
              </a:ext>
            </a:extLst>
          </p:cNvPr>
          <p:cNvSpPr txBox="1"/>
          <p:nvPr/>
        </p:nvSpPr>
        <p:spPr>
          <a:xfrm>
            <a:off x="353961" y="3195484"/>
            <a:ext cx="7128387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Pour saisir les compositions des doubles, cliquer sur les parties de doubles.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ED2710-F43A-416F-0F50-384167DBEF8A}"/>
              </a:ext>
            </a:extLst>
          </p:cNvPr>
          <p:cNvSpPr txBox="1"/>
          <p:nvPr/>
        </p:nvSpPr>
        <p:spPr>
          <a:xfrm>
            <a:off x="3067665" y="4771188"/>
            <a:ext cx="4096823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Sélectionner les joueurs composant le double 1 .</a:t>
            </a:r>
          </a:p>
          <a:p>
            <a:pPr algn="ctr"/>
            <a:r>
              <a:rPr lang="fr-FR" sz="2400" b="1" dirty="0"/>
              <a:t>Par défaut, le double 2 se complètera tout seul.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6EB8ABC-2229-8471-ECC7-CC62B590E3C0}"/>
              </a:ext>
            </a:extLst>
          </p:cNvPr>
          <p:cNvCxnSpPr/>
          <p:nvPr/>
        </p:nvCxnSpPr>
        <p:spPr>
          <a:xfrm flipV="1">
            <a:off x="4109884" y="2330245"/>
            <a:ext cx="1170039" cy="865239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50A7C8C-E286-4EAC-0FB3-6DC0AC3A8294}"/>
              </a:ext>
            </a:extLst>
          </p:cNvPr>
          <p:cNvCxnSpPr>
            <a:cxnSpLocks/>
          </p:cNvCxnSpPr>
          <p:nvPr/>
        </p:nvCxnSpPr>
        <p:spPr>
          <a:xfrm flipV="1">
            <a:off x="7197213" y="4432010"/>
            <a:ext cx="2529245" cy="597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85F565C-D842-EF9A-7A55-64611979B049}"/>
              </a:ext>
            </a:extLst>
          </p:cNvPr>
          <p:cNvCxnSpPr>
            <a:cxnSpLocks/>
          </p:cNvCxnSpPr>
          <p:nvPr/>
        </p:nvCxnSpPr>
        <p:spPr>
          <a:xfrm flipV="1">
            <a:off x="7197213" y="4292082"/>
            <a:ext cx="2529245" cy="737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2A7CA7E-7D18-58FD-8C5D-EECD8A2CDF4A}"/>
              </a:ext>
            </a:extLst>
          </p:cNvPr>
          <p:cNvCxnSpPr>
            <a:cxnSpLocks/>
          </p:cNvCxnSpPr>
          <p:nvPr/>
        </p:nvCxnSpPr>
        <p:spPr>
          <a:xfrm flipV="1">
            <a:off x="7197213" y="4292082"/>
            <a:ext cx="995065" cy="737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6E40BFD-322A-6E05-FBAB-3186CFE9D6A6}"/>
              </a:ext>
            </a:extLst>
          </p:cNvPr>
          <p:cNvCxnSpPr>
            <a:cxnSpLocks/>
          </p:cNvCxnSpPr>
          <p:nvPr/>
        </p:nvCxnSpPr>
        <p:spPr>
          <a:xfrm flipV="1">
            <a:off x="7197213" y="3954678"/>
            <a:ext cx="995065" cy="1074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2C97A-F378-DE73-F888-473C51E6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A1AFEC-8BB8-51BF-64A9-6D2B279183C7}"/>
              </a:ext>
            </a:extLst>
          </p:cNvPr>
          <p:cNvSpPr txBox="1"/>
          <p:nvPr/>
        </p:nvSpPr>
        <p:spPr>
          <a:xfrm>
            <a:off x="502299" y="1249400"/>
            <a:ext cx="88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 bas de la feuille de rencontre, se trouve les « cartouches »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3FE5E3-4366-5F76-10BB-0B57CB33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34" y="2192521"/>
            <a:ext cx="8065739" cy="42173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EC5DD5-5400-BBEA-0E99-CE8ED1A667F9}"/>
              </a:ext>
            </a:extLst>
          </p:cNvPr>
          <p:cNvSpPr txBox="1"/>
          <p:nvPr/>
        </p:nvSpPr>
        <p:spPr>
          <a:xfrm>
            <a:off x="400075" y="3147049"/>
            <a:ext cx="2507226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réserves et réclamations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rapport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cartons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6CFF3-EC69-7A13-04EF-F874E87456A4}"/>
              </a:ext>
            </a:extLst>
          </p:cNvPr>
          <p:cNvSpPr/>
          <p:nvPr/>
        </p:nvSpPr>
        <p:spPr>
          <a:xfrm>
            <a:off x="5841767" y="2380109"/>
            <a:ext cx="894735" cy="924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FE14AF9-4E96-948A-D5AB-04679E3F482A}"/>
              </a:ext>
            </a:extLst>
          </p:cNvPr>
          <p:cNvCxnSpPr>
            <a:cxnSpLocks/>
          </p:cNvCxnSpPr>
          <p:nvPr/>
        </p:nvCxnSpPr>
        <p:spPr>
          <a:xfrm flipV="1">
            <a:off x="2733130" y="2923053"/>
            <a:ext cx="3108637" cy="1155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70D12-23E5-8A39-75EE-72EADEB6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F4BFFD-4E5C-EA1A-5B6B-91ABA0E2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2809"/>
            <a:ext cx="1876687" cy="1752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86073D-315E-2211-28A8-302D5338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411" y="1690688"/>
            <a:ext cx="5469783" cy="224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CE28AD-CE57-F671-9BCC-5FD7D79BD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565" y="4039444"/>
            <a:ext cx="5469783" cy="267894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5964F41-8E48-C059-0322-1ACA5AC3391C}"/>
              </a:ext>
            </a:extLst>
          </p:cNvPr>
          <p:cNvSpPr/>
          <p:nvPr/>
        </p:nvSpPr>
        <p:spPr>
          <a:xfrm>
            <a:off x="838200" y="2133600"/>
            <a:ext cx="1855839" cy="727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AED7090-1398-3CC9-A986-3EF93370A040}"/>
              </a:ext>
            </a:extLst>
          </p:cNvPr>
          <p:cNvSpPr/>
          <p:nvPr/>
        </p:nvSpPr>
        <p:spPr>
          <a:xfrm>
            <a:off x="7639665" y="2497393"/>
            <a:ext cx="2782529" cy="7865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4476EA2-3B68-F793-105C-56398655F1E2}"/>
              </a:ext>
            </a:extLst>
          </p:cNvPr>
          <p:cNvCxnSpPr/>
          <p:nvPr/>
        </p:nvCxnSpPr>
        <p:spPr>
          <a:xfrm flipH="1">
            <a:off x="2880852" y="3937057"/>
            <a:ext cx="422787" cy="585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C218208-714D-E95C-535D-5F4E3DAE8CA5}"/>
              </a:ext>
            </a:extLst>
          </p:cNvPr>
          <p:cNvCxnSpPr/>
          <p:nvPr/>
        </p:nvCxnSpPr>
        <p:spPr>
          <a:xfrm>
            <a:off x="3293806" y="3937057"/>
            <a:ext cx="127820" cy="585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EE7F6BA-478B-083B-A324-E4AC8A45278A}"/>
              </a:ext>
            </a:extLst>
          </p:cNvPr>
          <p:cNvCxnSpPr/>
          <p:nvPr/>
        </p:nvCxnSpPr>
        <p:spPr>
          <a:xfrm flipV="1">
            <a:off x="1209368" y="4965290"/>
            <a:ext cx="1022555" cy="413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42612B4E-4110-761D-9139-1B2FCA960089}"/>
              </a:ext>
            </a:extLst>
          </p:cNvPr>
          <p:cNvSpPr txBox="1">
            <a:spLocks/>
          </p:cNvSpPr>
          <p:nvPr/>
        </p:nvSpPr>
        <p:spPr>
          <a:xfrm>
            <a:off x="831850" y="1017023"/>
            <a:ext cx="10515600" cy="532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rgbClr val="081EAE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fr-FR" sz="1800" b="0" u="sng" dirty="0">
                <a:solidFill>
                  <a:schemeClr val="tx1"/>
                </a:solidFill>
              </a:rPr>
              <a:t>Gestion des réserves et réclamations</a:t>
            </a:r>
            <a:endParaRPr lang="fr-F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8069B-FCB9-362D-5DE0-E5C8D3D5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704213-0E81-39BC-97B9-3C391A7C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3" y="1402202"/>
            <a:ext cx="1876687" cy="1752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3BB5D9-EC9A-D324-9FA5-EA86F85C6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02" y="1789715"/>
            <a:ext cx="3684362" cy="454741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284867B-A90C-372E-613F-54D480729A3C}"/>
              </a:ext>
            </a:extLst>
          </p:cNvPr>
          <p:cNvSpPr/>
          <p:nvPr/>
        </p:nvSpPr>
        <p:spPr>
          <a:xfrm>
            <a:off x="550606" y="2163097"/>
            <a:ext cx="1769807" cy="501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EAD29B-D2F6-5227-96AF-83EB5625EEEA}"/>
              </a:ext>
            </a:extLst>
          </p:cNvPr>
          <p:cNvSpPr txBox="1">
            <a:spLocks/>
          </p:cNvSpPr>
          <p:nvPr/>
        </p:nvSpPr>
        <p:spPr>
          <a:xfrm>
            <a:off x="838200" y="980533"/>
            <a:ext cx="10515600" cy="532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rgbClr val="081EAE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fr-FR" sz="1800" b="0" u="sng" dirty="0">
                <a:solidFill>
                  <a:schemeClr val="tx1"/>
                </a:solidFill>
              </a:rPr>
              <a:t>Gestion du rapport du JA</a:t>
            </a:r>
            <a:endParaRPr lang="fr-F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9637F-6937-B4D0-C89D-6271E22E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578D10-683F-4977-F81C-E39EC790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3" y="1402202"/>
            <a:ext cx="1876687" cy="1752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EBC68D-0DA4-CA48-CB64-E531DB90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70" y="1393778"/>
            <a:ext cx="4301886" cy="13690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473188-EFAC-8DC3-D55A-E933D465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734" y="2987793"/>
            <a:ext cx="4572532" cy="371723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B8EB9B8-0B2B-ECEE-2867-C0AD46FB8F66}"/>
              </a:ext>
            </a:extLst>
          </p:cNvPr>
          <p:cNvSpPr/>
          <p:nvPr/>
        </p:nvSpPr>
        <p:spPr>
          <a:xfrm>
            <a:off x="501445" y="2556387"/>
            <a:ext cx="1848465" cy="511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F236C1-3FEA-4CED-2EC1-D4B3E8E4D3F4}"/>
              </a:ext>
            </a:extLst>
          </p:cNvPr>
          <p:cNvSpPr/>
          <p:nvPr/>
        </p:nvSpPr>
        <p:spPr>
          <a:xfrm>
            <a:off x="5255070" y="1797628"/>
            <a:ext cx="1494503" cy="501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315390A-76C4-8686-AD29-43344A4EB9A4}"/>
              </a:ext>
            </a:extLst>
          </p:cNvPr>
          <p:cNvSpPr txBox="1">
            <a:spLocks/>
          </p:cNvSpPr>
          <p:nvPr/>
        </p:nvSpPr>
        <p:spPr>
          <a:xfrm>
            <a:off x="831850" y="869768"/>
            <a:ext cx="10515600" cy="532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rgbClr val="081EAE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fr-FR" sz="1800" b="0" u="sng" dirty="0">
                <a:solidFill>
                  <a:schemeClr val="tx1"/>
                </a:solidFill>
              </a:rPr>
              <a:t>Gestion des cartons</a:t>
            </a:r>
            <a:endParaRPr lang="fr-F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4B27C-A6F6-FF4A-FF7A-124443AD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GIRPE V2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33007-37BB-E1CD-52B9-40FEF4B0118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1849" y="1028324"/>
            <a:ext cx="9815831" cy="477270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permet la gestion simultanée de plusieurs rencontres par équipe.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gère tous les types de feuilles prévues à l’article 12 des règlements sportifs et certaines feuilles spécifiques des Ligues et Comités.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remonte les résultats des différentes rencontres vers SPID.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57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50966-8AB8-D938-9BA9-ACEF1D6E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D00C7-C73E-3F88-E2C4-E67ACB24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64" y="3627258"/>
            <a:ext cx="7935432" cy="16575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D98180-158C-2EDC-60AD-A0F900C3F993}"/>
              </a:ext>
            </a:extLst>
          </p:cNvPr>
          <p:cNvSpPr txBox="1"/>
          <p:nvPr/>
        </p:nvSpPr>
        <p:spPr>
          <a:xfrm>
            <a:off x="127819" y="1573161"/>
            <a:ext cx="1092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 l’issue de la rencontre, après avoir fait vérifier les feuilles de rencontre aux capitaines, faire signer les feuilles.</a:t>
            </a:r>
          </a:p>
          <a:p>
            <a:endParaRPr lang="fr-FR" dirty="0"/>
          </a:p>
          <a:p>
            <a:pPr algn="ctr"/>
            <a:r>
              <a:rPr lang="fr-FR" sz="2400" b="1" u="sng" dirty="0"/>
              <a:t>Une seule signature suffira pour le « recto » et le « verso » de la feuille!</a:t>
            </a:r>
          </a:p>
        </p:txBody>
      </p:sp>
    </p:spTree>
    <p:extLst>
      <p:ext uri="{BB962C8B-B14F-4D97-AF65-F5344CB8AC3E}">
        <p14:creationId xmlns:p14="http://schemas.microsoft.com/office/powerpoint/2010/main" val="25974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0AC32-A548-1497-B1FE-C643BCC0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Gérer les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C4DA0D-C16F-4279-E42D-29493936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2" y="1974124"/>
            <a:ext cx="6404238" cy="15990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5D22AC-62F8-A903-62FC-5E2318BAF4AC}"/>
              </a:ext>
            </a:extLst>
          </p:cNvPr>
          <p:cNvSpPr txBox="1"/>
          <p:nvPr/>
        </p:nvSpPr>
        <p:spPr>
          <a:xfrm>
            <a:off x="265470" y="4129548"/>
            <a:ext cx="1175938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Pour finaliser la feuille de rencontre, il reste à « bloquer » la rédaction de la feuille.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AC9514-75D4-8088-A2A5-1102CD15552A}"/>
              </a:ext>
            </a:extLst>
          </p:cNvPr>
          <p:cNvSpPr/>
          <p:nvPr/>
        </p:nvSpPr>
        <p:spPr>
          <a:xfrm>
            <a:off x="2458065" y="2989006"/>
            <a:ext cx="294967" cy="584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CB174FA-C1C1-1AF3-1101-05CB7D7206BD}"/>
              </a:ext>
            </a:extLst>
          </p:cNvPr>
          <p:cNvCxnSpPr/>
          <p:nvPr/>
        </p:nvCxnSpPr>
        <p:spPr>
          <a:xfrm flipH="1" flipV="1">
            <a:off x="2753032" y="3429000"/>
            <a:ext cx="1582994" cy="700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EFF41-86AF-7A05-1B1C-191C8A6A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Impression et remontée de la feuille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BEC149-F60A-389F-A504-564FC286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3" y="1604985"/>
            <a:ext cx="5344271" cy="17433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064723-BA65-E77C-2686-83EE1CAA0ADB}"/>
              </a:ext>
            </a:extLst>
          </p:cNvPr>
          <p:cNvSpPr txBox="1"/>
          <p:nvPr/>
        </p:nvSpPr>
        <p:spPr>
          <a:xfrm>
            <a:off x="678426" y="3578942"/>
            <a:ext cx="784614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Pour imprimer la feuille, cliquer sur l’onglet télécharger ou imprimer le </a:t>
            </a:r>
            <a:r>
              <a:rPr lang="fr-FR" sz="2400" b="1" dirty="0" err="1"/>
              <a:t>pdf</a:t>
            </a:r>
            <a:r>
              <a:rPr lang="fr-FR" sz="2400" b="1" dirty="0"/>
              <a:t>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2653D4-698F-C3B5-12C1-D4E509C9DF06}"/>
              </a:ext>
            </a:extLst>
          </p:cNvPr>
          <p:cNvSpPr/>
          <p:nvPr/>
        </p:nvSpPr>
        <p:spPr>
          <a:xfrm>
            <a:off x="2635045" y="2369574"/>
            <a:ext cx="344129" cy="461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661FBBA-1618-615A-13BC-E571CCE27BDA}"/>
              </a:ext>
            </a:extLst>
          </p:cNvPr>
          <p:cNvCxnSpPr/>
          <p:nvPr/>
        </p:nvCxnSpPr>
        <p:spPr>
          <a:xfrm flipH="1" flipV="1">
            <a:off x="2890684" y="2830852"/>
            <a:ext cx="727587" cy="748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C6FE5-1DF7-5C6F-6470-7E4A1272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Impression et remontée de la feuille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16871F-EF3B-1480-8AA9-36351AA7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3" y="1881373"/>
            <a:ext cx="5344271" cy="17433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BCD3D4-0F2B-3C6B-CBEE-D1470EAE9869}"/>
              </a:ext>
            </a:extLst>
          </p:cNvPr>
          <p:cNvSpPr txBox="1"/>
          <p:nvPr/>
        </p:nvSpPr>
        <p:spPr>
          <a:xfrm>
            <a:off x="5919020" y="4424056"/>
            <a:ext cx="534427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Pour « remonter » la feuille dans SPID, cliquer sur l’onglet « soumettre les données de la rencontre »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1B68D50-1C81-B722-0C96-368C2239235C}"/>
              </a:ext>
            </a:extLst>
          </p:cNvPr>
          <p:cNvSpPr/>
          <p:nvPr/>
        </p:nvSpPr>
        <p:spPr>
          <a:xfrm>
            <a:off x="3755922" y="2753032"/>
            <a:ext cx="314633" cy="491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AADC598-42DE-8DC0-AF8C-3CDF4D92FB35}"/>
              </a:ext>
            </a:extLst>
          </p:cNvPr>
          <p:cNvCxnSpPr>
            <a:cxnSpLocks/>
          </p:cNvCxnSpPr>
          <p:nvPr/>
        </p:nvCxnSpPr>
        <p:spPr>
          <a:xfrm flipH="1" flipV="1">
            <a:off x="4070555" y="3165987"/>
            <a:ext cx="5171768" cy="1258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28839-07EF-0CE3-8776-2FD90EE3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Impression et remontée de la feuille </a:t>
            </a:r>
            <a:endParaRPr lang="fr-FR" dirty="0"/>
          </a:p>
        </p:txBody>
      </p:sp>
      <p:pic>
        <p:nvPicPr>
          <p:cNvPr id="4" name="Espace réservé du contenu 11">
            <a:extLst>
              <a:ext uri="{FF2B5EF4-FFF2-40B4-BE49-F238E27FC236}">
                <a16:creationId xmlns:a16="http://schemas.microsoft.com/office/drawing/2014/main" id="{047A8D95-E272-051D-CF39-5BDD9F6B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66" t="13396" r="13538" b="16492"/>
          <a:stretch>
            <a:fillRect/>
          </a:stretch>
        </p:blipFill>
        <p:spPr>
          <a:xfrm>
            <a:off x="6641532" y="2032435"/>
            <a:ext cx="4120032" cy="41343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594686-CBBC-3C9F-715A-8252846D0653}"/>
              </a:ext>
            </a:extLst>
          </p:cNvPr>
          <p:cNvSpPr txBox="1"/>
          <p:nvPr/>
        </p:nvSpPr>
        <p:spPr>
          <a:xfrm>
            <a:off x="707386" y="3083368"/>
            <a:ext cx="378541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Soit utilisation des identifiants SPID et mot de passe du CLUB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EC47229-EAFC-FF4F-E469-97E4510BCB51}"/>
              </a:ext>
            </a:extLst>
          </p:cNvPr>
          <p:cNvSpPr/>
          <p:nvPr/>
        </p:nvSpPr>
        <p:spPr>
          <a:xfrm>
            <a:off x="6823587" y="3264310"/>
            <a:ext cx="1897626" cy="6587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853AA81-7621-E723-4211-117A8E48FCCD}"/>
              </a:ext>
            </a:extLst>
          </p:cNvPr>
          <p:cNvCxnSpPr/>
          <p:nvPr/>
        </p:nvCxnSpPr>
        <p:spPr>
          <a:xfrm flipV="1">
            <a:off x="4492805" y="3588774"/>
            <a:ext cx="2330782" cy="422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02FABB7-99F4-32BC-34FF-9A1BEA4EC2DF}"/>
              </a:ext>
            </a:extLst>
          </p:cNvPr>
          <p:cNvCxnSpPr>
            <a:cxnSpLocks/>
          </p:cNvCxnSpPr>
          <p:nvPr/>
        </p:nvCxnSpPr>
        <p:spPr>
          <a:xfrm>
            <a:off x="4492805" y="4011561"/>
            <a:ext cx="2507435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D0A31C5-47E6-29D5-B5F3-034E26B56F04}"/>
              </a:ext>
            </a:extLst>
          </p:cNvPr>
          <p:cNvCxnSpPr>
            <a:cxnSpLocks/>
          </p:cNvCxnSpPr>
          <p:nvPr/>
        </p:nvCxnSpPr>
        <p:spPr>
          <a:xfrm>
            <a:off x="4612640" y="4011561"/>
            <a:ext cx="2306320" cy="550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BB696-E647-006C-2562-399BC642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Impression et remontée de la feuille 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6CA7A89-8293-BC29-58BF-F5379F3F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8" y="1851751"/>
            <a:ext cx="4077269" cy="39057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99A1E5-14C5-8074-D7EF-4AAEEEE666B7}"/>
              </a:ext>
            </a:extLst>
          </p:cNvPr>
          <p:cNvSpPr txBox="1"/>
          <p:nvPr/>
        </p:nvSpPr>
        <p:spPr>
          <a:xfrm>
            <a:off x="6980367" y="3194650"/>
            <a:ext cx="378541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Soit utilisation des PASS EQUIPES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7ECB781-52D4-6354-9B82-B8397DEA18D6}"/>
              </a:ext>
            </a:extLst>
          </p:cNvPr>
          <p:cNvSpPr/>
          <p:nvPr/>
        </p:nvSpPr>
        <p:spPr>
          <a:xfrm>
            <a:off x="3018502" y="3313471"/>
            <a:ext cx="1789472" cy="570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A37A2F1-D65D-40D7-5338-5088A556BAC1}"/>
              </a:ext>
            </a:extLst>
          </p:cNvPr>
          <p:cNvCxnSpPr/>
          <p:nvPr/>
        </p:nvCxnSpPr>
        <p:spPr>
          <a:xfrm flipH="1">
            <a:off x="4247535" y="4025647"/>
            <a:ext cx="2732832" cy="123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51BAFF0-02A1-D80B-916C-9C0AD9D8748A}"/>
              </a:ext>
            </a:extLst>
          </p:cNvPr>
          <p:cNvCxnSpPr/>
          <p:nvPr/>
        </p:nvCxnSpPr>
        <p:spPr>
          <a:xfrm flipH="1">
            <a:off x="4896465" y="3429000"/>
            <a:ext cx="2083902" cy="100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D4BEE-4C9E-479B-D048-58227D1B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>
                <a:solidFill>
                  <a:schemeClr val="accent5"/>
                </a:solidFill>
              </a:rPr>
              <a:t>Possibilité d’affichage score rencontre sur un écran secondaire.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50CDB5-108F-4BBE-161B-8D8F4804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1" y="1690688"/>
            <a:ext cx="4305901" cy="9907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4592D3-0C4A-7A47-AB0B-F65E0223E81C}"/>
              </a:ext>
            </a:extLst>
          </p:cNvPr>
          <p:cNvSpPr txBox="1"/>
          <p:nvPr/>
        </p:nvSpPr>
        <p:spPr>
          <a:xfrm>
            <a:off x="1120878" y="3429000"/>
            <a:ext cx="932098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 l’aide des deux onglets suivants, vous pouvez diffuser, sur un écran secondaire les résultats des rencontres que vous souhaitez renseigner.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79F4C9-22EE-DCE5-3336-3D2BCEBE9CA0}"/>
              </a:ext>
            </a:extLst>
          </p:cNvPr>
          <p:cNvSpPr/>
          <p:nvPr/>
        </p:nvSpPr>
        <p:spPr>
          <a:xfrm>
            <a:off x="1120878" y="2148210"/>
            <a:ext cx="757084" cy="580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AD9C886-ED9E-03D6-AD16-FD49828AACE4}"/>
              </a:ext>
            </a:extLst>
          </p:cNvPr>
          <p:cNvCxnSpPr/>
          <p:nvPr/>
        </p:nvCxnSpPr>
        <p:spPr>
          <a:xfrm flipH="1" flipV="1">
            <a:off x="1799303" y="2681426"/>
            <a:ext cx="2802194" cy="747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FC244-F7E7-AAC1-C9C7-9FADC03E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2783840"/>
            <a:ext cx="10515600" cy="2128613"/>
          </a:xfrm>
        </p:spPr>
        <p:txBody>
          <a:bodyPr>
            <a:normAutofit fontScale="90000"/>
          </a:bodyPr>
          <a:lstStyle/>
          <a:p>
            <a:r>
              <a:rPr lang="fr-FR" dirty="0"/>
              <a:t>N’hésitez pas à nous faire remonter les difficultés ou des propositions de modifications.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Pour le groupe JA1</a:t>
            </a:r>
            <a:br>
              <a:rPr lang="fr-FR" dirty="0"/>
            </a:br>
            <a:br>
              <a:rPr lang="fr-FR" dirty="0"/>
            </a:br>
            <a:r>
              <a:rPr lang="fr-FR" dirty="0">
                <a:hlinkClick r:id="rId2"/>
              </a:rPr>
              <a:t>gaetan.goubert@yahoo.fr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85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7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926CA-F073-A421-0100-D502CFA8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Installation de GIRPE V2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BFAD70-9F7B-CE42-DB01-A87CA6FA6F6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43897" y="1111046"/>
            <a:ext cx="10262583" cy="4807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installation possible sous Windows ou sous MacOs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télécharger le fichier depuis l’adresse  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b="1" dirty="0">
                <a:hlinkClick r:id="rId2"/>
              </a:rPr>
              <a:t>https://www.fftt.com/girpe/</a:t>
            </a:r>
            <a:endParaRPr lang="fr-F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il est fortement conseillé de créer un répertoire spécifique bien identifié, pour stocker vos feuilles de rencontres.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57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B27D1-1B72-4A8E-679E-B4B0D44B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Lancement de GIRPE V2 et connexion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D5C7C2-6734-B777-E1B8-4E7F74FF397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1850" y="1297858"/>
            <a:ext cx="9059402" cy="4365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pré requis : il faut avoir activé son compte licence sur SPID.</a:t>
            </a:r>
          </a:p>
          <a:p>
            <a:pPr algn="ctr"/>
            <a:r>
              <a:rPr lang="fr-FR" i="1" dirty="0"/>
              <a:t>Seuls les licenciés peuvent utiliser le logiciel dans la phase initiale des feuilles de rencontres!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se connecter avec son identifiant et mot de passe SPID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une fois connecté, le logiciel vérifie qu’il n’y a pas  une nouvelle version disponible. Si c’est le cas, vous serez alerté.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A37596-9088-D80D-D2AE-CCA8F16D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1908">
            <a:off x="9593432" y="2787637"/>
            <a:ext cx="1898158" cy="26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AAD84-3D19-131E-F2F1-C05AE732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1A9B8B-DFA2-22EC-1955-7D246E7CB0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688640" y="3426878"/>
            <a:ext cx="4584699" cy="33182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FB5147-BCC4-5D19-0484-D69A3E6A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3" y="2808309"/>
            <a:ext cx="11946194" cy="31226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61729F-274C-A87C-AA8B-F22DBDD7E485}"/>
              </a:ext>
            </a:extLst>
          </p:cNvPr>
          <p:cNvSpPr txBox="1"/>
          <p:nvPr/>
        </p:nvSpPr>
        <p:spPr>
          <a:xfrm>
            <a:off x="176981" y="1476037"/>
            <a:ext cx="713821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1-Rechercher le club par le nom ou son numéro puis sélectionner.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FDCADF0-ECA2-3BB4-F839-C662DD299E60}"/>
              </a:ext>
            </a:extLst>
          </p:cNvPr>
          <p:cNvSpPr/>
          <p:nvPr/>
        </p:nvSpPr>
        <p:spPr>
          <a:xfrm>
            <a:off x="1502951" y="2951451"/>
            <a:ext cx="2507226" cy="1356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3915450-8678-A472-DED5-1E9C310A3169}"/>
              </a:ext>
            </a:extLst>
          </p:cNvPr>
          <p:cNvCxnSpPr>
            <a:cxnSpLocks/>
          </p:cNvCxnSpPr>
          <p:nvPr/>
        </p:nvCxnSpPr>
        <p:spPr>
          <a:xfrm flipH="1">
            <a:off x="4036745" y="1845369"/>
            <a:ext cx="2137913" cy="1075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9BF04FB-C1FE-5003-330A-C2AB594E2B07}"/>
              </a:ext>
            </a:extLst>
          </p:cNvPr>
          <p:cNvCxnSpPr>
            <a:cxnSpLocks/>
          </p:cNvCxnSpPr>
          <p:nvPr/>
        </p:nvCxnSpPr>
        <p:spPr>
          <a:xfrm>
            <a:off x="2153265" y="1845369"/>
            <a:ext cx="972490" cy="1364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6D9397C-C1D1-40FE-8C05-3D5E9F230A44}"/>
              </a:ext>
            </a:extLst>
          </p:cNvPr>
          <p:cNvCxnSpPr>
            <a:cxnSpLocks/>
          </p:cNvCxnSpPr>
          <p:nvPr/>
        </p:nvCxnSpPr>
        <p:spPr>
          <a:xfrm>
            <a:off x="2153265" y="1845369"/>
            <a:ext cx="123404" cy="1364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C271A1A-A892-1F70-D60A-554D90E98618}"/>
              </a:ext>
            </a:extLst>
          </p:cNvPr>
          <p:cNvSpPr txBox="1"/>
          <p:nvPr/>
        </p:nvSpPr>
        <p:spPr>
          <a:xfrm>
            <a:off x="7273339" y="2060424"/>
            <a:ext cx="3937819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2-Sélectionner la période des dates.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65D42F4-BBAB-39B6-C82D-FCCECD41AC4C}"/>
              </a:ext>
            </a:extLst>
          </p:cNvPr>
          <p:cNvCxnSpPr>
            <a:cxnSpLocks/>
          </p:cNvCxnSpPr>
          <p:nvPr/>
        </p:nvCxnSpPr>
        <p:spPr>
          <a:xfrm flipH="1">
            <a:off x="7273339" y="2441176"/>
            <a:ext cx="1342652" cy="7149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9478F77-1469-5CEE-91CA-DCE8F093CEF4}"/>
              </a:ext>
            </a:extLst>
          </p:cNvPr>
          <p:cNvSpPr/>
          <p:nvPr/>
        </p:nvSpPr>
        <p:spPr>
          <a:xfrm>
            <a:off x="5743425" y="3133656"/>
            <a:ext cx="2438400" cy="73741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4F7-9E25-E8A1-90F4-51E69092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3106C-7043-013A-2D75-4D2E372E36B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632657" y="2959761"/>
            <a:ext cx="4584699" cy="33182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F2AF8F-3550-7EA3-3BBB-67791A83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46401"/>
            <a:ext cx="11887200" cy="42708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AD6262-795D-5463-B994-E171DB532A52}"/>
              </a:ext>
            </a:extLst>
          </p:cNvPr>
          <p:cNvSpPr txBox="1"/>
          <p:nvPr/>
        </p:nvSpPr>
        <p:spPr>
          <a:xfrm>
            <a:off x="152400" y="1144135"/>
            <a:ext cx="578136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1- Sélectionner les rencontres en cochant les cases.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46898E-439C-56D3-FC3C-B3CE7FC2B03D}"/>
              </a:ext>
            </a:extLst>
          </p:cNvPr>
          <p:cNvSpPr txBox="1"/>
          <p:nvPr/>
        </p:nvSpPr>
        <p:spPr>
          <a:xfrm>
            <a:off x="6258235" y="1225936"/>
            <a:ext cx="4764616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2-Construire les rencontres sélectionnées.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B56EFF-F5E7-AD3B-E1BE-7EF357C18AB8}"/>
              </a:ext>
            </a:extLst>
          </p:cNvPr>
          <p:cNvSpPr/>
          <p:nvPr/>
        </p:nvSpPr>
        <p:spPr>
          <a:xfrm>
            <a:off x="1927123" y="4640826"/>
            <a:ext cx="442451" cy="34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9FA666-610E-2486-25F8-E0A7901F38D2}"/>
              </a:ext>
            </a:extLst>
          </p:cNvPr>
          <p:cNvSpPr/>
          <p:nvPr/>
        </p:nvSpPr>
        <p:spPr>
          <a:xfrm>
            <a:off x="1927123" y="5447071"/>
            <a:ext cx="442451" cy="34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143CD36-DEE3-001C-A9E5-0AE567336488}"/>
              </a:ext>
            </a:extLst>
          </p:cNvPr>
          <p:cNvCxnSpPr>
            <a:cxnSpLocks/>
          </p:cNvCxnSpPr>
          <p:nvPr/>
        </p:nvCxnSpPr>
        <p:spPr>
          <a:xfrm flipH="1">
            <a:off x="2369574" y="1614538"/>
            <a:ext cx="2237724" cy="3832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3107E19-7D56-83D9-B7BC-A3649234C1EE}"/>
              </a:ext>
            </a:extLst>
          </p:cNvPr>
          <p:cNvCxnSpPr>
            <a:cxnSpLocks/>
          </p:cNvCxnSpPr>
          <p:nvPr/>
        </p:nvCxnSpPr>
        <p:spPr>
          <a:xfrm flipH="1">
            <a:off x="2304779" y="1614538"/>
            <a:ext cx="1839518" cy="307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0D57EC-2196-1A70-0031-36536BFE28AB}"/>
              </a:ext>
            </a:extLst>
          </p:cNvPr>
          <p:cNvCxnSpPr>
            <a:cxnSpLocks/>
          </p:cNvCxnSpPr>
          <p:nvPr/>
        </p:nvCxnSpPr>
        <p:spPr>
          <a:xfrm>
            <a:off x="10448079" y="1528439"/>
            <a:ext cx="183050" cy="4228411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0AA8ACC2-1886-7CE4-9FFD-9D936FD57236}"/>
              </a:ext>
            </a:extLst>
          </p:cNvPr>
          <p:cNvSpPr/>
          <p:nvPr/>
        </p:nvSpPr>
        <p:spPr>
          <a:xfrm>
            <a:off x="9222658" y="5791200"/>
            <a:ext cx="2816942" cy="5604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BFD10-AF23-0502-01A1-0B9E3390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A377DA-6645-6B20-E7E5-C6A05B53BE4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84584" y="3067063"/>
            <a:ext cx="4584699" cy="331823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CB57C0-F9BE-EBAB-3DF8-3C2FCB81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3" y="1549558"/>
            <a:ext cx="11592232" cy="51266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65DB15-AD14-0C4C-13B7-31C57FC5C852}"/>
              </a:ext>
            </a:extLst>
          </p:cNvPr>
          <p:cNvSpPr txBox="1"/>
          <p:nvPr/>
        </p:nvSpPr>
        <p:spPr>
          <a:xfrm>
            <a:off x="427001" y="1180226"/>
            <a:ext cx="65482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Création des deux feuilles de rencontre sélectionnées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B91268-4E74-185B-ABC7-47B65ADF371E}"/>
              </a:ext>
            </a:extLst>
          </p:cNvPr>
          <p:cNvSpPr txBox="1"/>
          <p:nvPr/>
        </p:nvSpPr>
        <p:spPr>
          <a:xfrm>
            <a:off x="6077360" y="1645826"/>
            <a:ext cx="5270090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Cartouche remplie à partir de l’importation SPID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9DBAC6B-D973-7F1F-E523-C524051DB517}"/>
              </a:ext>
            </a:extLst>
          </p:cNvPr>
          <p:cNvCxnSpPr>
            <a:cxnSpLocks/>
          </p:cNvCxnSpPr>
          <p:nvPr/>
        </p:nvCxnSpPr>
        <p:spPr>
          <a:xfrm flipH="1">
            <a:off x="3237722" y="1599487"/>
            <a:ext cx="718458" cy="519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2F77F2B-6FE2-5795-234D-A870A0C0147D}"/>
              </a:ext>
            </a:extLst>
          </p:cNvPr>
          <p:cNvCxnSpPr>
            <a:cxnSpLocks/>
          </p:cNvCxnSpPr>
          <p:nvPr/>
        </p:nvCxnSpPr>
        <p:spPr>
          <a:xfrm flipH="1">
            <a:off x="4812331" y="1599487"/>
            <a:ext cx="730053" cy="446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EF58134-B63A-8EDE-27E6-B3895762C453}"/>
              </a:ext>
            </a:extLst>
          </p:cNvPr>
          <p:cNvCxnSpPr>
            <a:cxnSpLocks/>
          </p:cNvCxnSpPr>
          <p:nvPr/>
        </p:nvCxnSpPr>
        <p:spPr>
          <a:xfrm>
            <a:off x="6508454" y="2045857"/>
            <a:ext cx="466831" cy="1256143"/>
          </a:xfrm>
          <a:prstGeom prst="straightConnector1">
            <a:avLst/>
          </a:prstGeom>
          <a:ln>
            <a:solidFill>
              <a:srgbClr val="0069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00655-6A7C-4801-E236-9A5505D5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C31BBD-0918-54D7-C5F4-63437C46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533"/>
            <a:ext cx="7268589" cy="17718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6C3C7A-311E-8BF2-7057-4CDE70BE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59" y="2456265"/>
            <a:ext cx="4161722" cy="39536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D4BA85-C57A-2248-9B93-FA2073D6B6B2}"/>
              </a:ext>
            </a:extLst>
          </p:cNvPr>
          <p:cNvSpPr txBox="1"/>
          <p:nvPr/>
        </p:nvSpPr>
        <p:spPr>
          <a:xfrm>
            <a:off x="831850" y="3274574"/>
            <a:ext cx="492596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Remplir le « cartouche » Juge-arbitre en cliquant dessus.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8F5BA4-A0C2-7546-DFA5-18E0D0557701}"/>
              </a:ext>
            </a:extLst>
          </p:cNvPr>
          <p:cNvSpPr txBox="1"/>
          <p:nvPr/>
        </p:nvSpPr>
        <p:spPr>
          <a:xfrm>
            <a:off x="1868129" y="4670323"/>
            <a:ext cx="5073445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Renseigner le numéro de licence du JA, cela remplira automatiquement les diverses informations (si JA d’un des deux clubs de la rencontre).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045199C-2373-0AA0-A6A5-6808D58B1841}"/>
              </a:ext>
            </a:extLst>
          </p:cNvPr>
          <p:cNvCxnSpPr>
            <a:cxnSpLocks/>
          </p:cNvCxnSpPr>
          <p:nvPr/>
        </p:nvCxnSpPr>
        <p:spPr>
          <a:xfrm flipV="1">
            <a:off x="6941574" y="3928188"/>
            <a:ext cx="1278695" cy="1253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40F8183-B591-B184-742D-AE604E1AB1B4}"/>
              </a:ext>
            </a:extLst>
          </p:cNvPr>
          <p:cNvCxnSpPr/>
          <p:nvPr/>
        </p:nvCxnSpPr>
        <p:spPr>
          <a:xfrm flipV="1">
            <a:off x="3294830" y="2546986"/>
            <a:ext cx="0" cy="727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60CFD-4041-EBB1-8C12-53B93987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Préparation des rencontres sur GIRPE V2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F42770-A49E-13CB-8A06-BB16C6BD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7" y="2434955"/>
            <a:ext cx="10726994" cy="33474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44F8485-B38F-C5E3-A712-29751CD7BE14}"/>
              </a:ext>
            </a:extLst>
          </p:cNvPr>
          <p:cNvSpPr txBox="1"/>
          <p:nvPr/>
        </p:nvSpPr>
        <p:spPr>
          <a:xfrm>
            <a:off x="689361" y="1574022"/>
            <a:ext cx="962578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Après avoir effectué le tirage au sort « pour le choix des lettres », il est possible d’inverser la position des deux équipes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327249-0605-B8C3-926B-7310454BADB1}"/>
              </a:ext>
            </a:extLst>
          </p:cNvPr>
          <p:cNvSpPr txBox="1"/>
          <p:nvPr/>
        </p:nvSpPr>
        <p:spPr>
          <a:xfrm>
            <a:off x="421532" y="5922389"/>
            <a:ext cx="1159223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Imprimer les feuilles de composition d’équipes à distribuer aux deux capitaines d’équipes.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434898F-03B6-0A76-8286-F8E17EF5B12F}"/>
              </a:ext>
            </a:extLst>
          </p:cNvPr>
          <p:cNvCxnSpPr>
            <a:cxnSpLocks/>
          </p:cNvCxnSpPr>
          <p:nvPr/>
        </p:nvCxnSpPr>
        <p:spPr>
          <a:xfrm flipV="1">
            <a:off x="689361" y="3890865"/>
            <a:ext cx="1102117" cy="1942884"/>
          </a:xfrm>
          <a:prstGeom prst="straightConnector1">
            <a:avLst/>
          </a:prstGeom>
          <a:ln w="28575">
            <a:solidFill>
              <a:srgbClr val="0069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3E86C3DE-351F-DADB-8CBF-7378D828A0FE}"/>
              </a:ext>
            </a:extLst>
          </p:cNvPr>
          <p:cNvSpPr/>
          <p:nvPr/>
        </p:nvSpPr>
        <p:spPr>
          <a:xfrm>
            <a:off x="1791478" y="3557370"/>
            <a:ext cx="212999" cy="33349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6D391B4-300D-7E14-277B-C1DFAF7C36B9}"/>
              </a:ext>
            </a:extLst>
          </p:cNvPr>
          <p:cNvSpPr/>
          <p:nvPr/>
        </p:nvSpPr>
        <p:spPr>
          <a:xfrm>
            <a:off x="1506343" y="3543374"/>
            <a:ext cx="285135" cy="324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1CF8560-1862-C388-1E05-D0995A898F33}"/>
              </a:ext>
            </a:extLst>
          </p:cNvPr>
          <p:cNvCxnSpPr>
            <a:cxnSpLocks/>
          </p:cNvCxnSpPr>
          <p:nvPr/>
        </p:nvCxnSpPr>
        <p:spPr>
          <a:xfrm flipH="1">
            <a:off x="1645599" y="2308993"/>
            <a:ext cx="668393" cy="1248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D6F80B1B7744192A63E3E5A8BE428" ma:contentTypeVersion="4" ma:contentTypeDescription="Crée un document." ma:contentTypeScope="" ma:versionID="1617e5942b356fc7a4ffa5b51a10e023">
  <xsd:schema xmlns:xsd="http://www.w3.org/2001/XMLSchema" xmlns:xs="http://www.w3.org/2001/XMLSchema" xmlns:p="http://schemas.microsoft.com/office/2006/metadata/properties" xmlns:ns2="a5bcd448-4cba-4f54-9ba7-88c03c28d813" targetNamespace="http://schemas.microsoft.com/office/2006/metadata/properties" ma:root="true" ma:fieldsID="702a2e367f8acd22a9c5501ad478a0d3" ns2:_="">
    <xsd:import namespace="a5bcd448-4cba-4f54-9ba7-88c03c28d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cd448-4cba-4f54-9ba7-88c03c28d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261FD6-812A-49A1-87A3-FEA11877B980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a5bcd448-4cba-4f54-9ba7-88c03c28d81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3EC7C4-DFB9-4E3C-AFA3-BDB47F658A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055D7-BE09-48E0-8931-A2AE0EF04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cd448-4cba-4f54-9ba7-88c03c28d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ppt7A32.tmp</Template>
  <TotalTime>1358</TotalTime>
  <Words>779</Words>
  <Application>Microsoft Office PowerPoint</Application>
  <PresentationFormat>Grand écran</PresentationFormat>
  <Paragraphs>87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Poppins</vt:lpstr>
      <vt:lpstr>Thème Office</vt:lpstr>
      <vt:lpstr>  INITIATION  GIRPE V2</vt:lpstr>
      <vt:lpstr>GIRPE V2</vt:lpstr>
      <vt:lpstr>Installation de GIRPE V2</vt:lpstr>
      <vt:lpstr>Lancement de GIRPE V2 et connexion</vt:lpstr>
      <vt:lpstr>Préparation des rencontres sur GIRPE V2</vt:lpstr>
      <vt:lpstr>Préparation des rencontres sur GIRPE V2</vt:lpstr>
      <vt:lpstr>Préparation des rencontres sur GIRPE V2</vt:lpstr>
      <vt:lpstr>Préparation des rencontres sur GIRPE V2</vt:lpstr>
      <vt:lpstr>Préparation des rencontres sur GIRPE V2</vt:lpstr>
      <vt:lpstr>Préparation des rencontres sur GIRPE V2</vt:lpstr>
      <vt:lpstr>Préparation des rencontres sur GIRPE V2</vt:lpstr>
      <vt:lpstr>Préparation des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Gérer les rencontres sur GIRPE V2</vt:lpstr>
      <vt:lpstr>Impression et remontée de la feuille </vt:lpstr>
      <vt:lpstr>Impression et remontée de la feuille </vt:lpstr>
      <vt:lpstr>Impression et remontée de la feuille </vt:lpstr>
      <vt:lpstr>Impression et remontée de la feuille </vt:lpstr>
      <vt:lpstr>Possibilité d’affichage score rencontre sur un écran secondaire.</vt:lpstr>
      <vt:lpstr>N’hésitez pas à nous faire remonter les difficultés ou des propositions de modifications.  Pour le groupe JA1  gaetan.goubert@yahoo.fr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Nadine Nurdin</cp:lastModifiedBy>
  <cp:revision>22</cp:revision>
  <dcterms:created xsi:type="dcterms:W3CDTF">2025-05-22T09:28:11Z</dcterms:created>
  <dcterms:modified xsi:type="dcterms:W3CDTF">2025-11-18T19:20:41Z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0x0101008E9D6F80B1B7744192A63E3E5A8BE428</vt:lpwstr>
  </property>
  <property fmtid="{D5CDD505-2E9C-101B-9397-08002B2CF9AE}" pid="3" name="MediaServiceImageTags">
    <vt:lpwstr/>
  </property>
</Properties>
</file>